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12" autoAdjust="0"/>
  </p:normalViewPr>
  <p:slideViewPr>
    <p:cSldViewPr>
      <p:cViewPr>
        <p:scale>
          <a:sx n="100" d="100"/>
          <a:sy n="100" d="100"/>
        </p:scale>
        <p:origin x="-109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ryXia\Desktop\MIF Presentation\Images\brother_mfc_250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1863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2013-09-09T03:05:29Z</dcterms:modified>
</cp:coreProperties>
</file>