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2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9/24/13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85749" y="241009"/>
            <a:ext cx="8614834" cy="214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Arial"/>
                <a:cs typeface="Arial"/>
              </a:rPr>
              <a:t>湖北省众望高中</a:t>
            </a:r>
            <a:r>
              <a:rPr lang="en-US" b="1" dirty="0">
                <a:latin typeface="Arial"/>
                <a:cs typeface="Arial"/>
              </a:rPr>
              <a:t>2010</a:t>
            </a:r>
            <a:r>
              <a:rPr lang="zh-CN" altLang="en-US" b="1" dirty="0">
                <a:latin typeface="Arial"/>
                <a:cs typeface="Arial"/>
              </a:rPr>
              <a:t>届高三周练</a:t>
            </a:r>
            <a:r>
              <a:rPr lang="zh-CN" altLang="en-US" dirty="0">
                <a:latin typeface="Arial"/>
                <a:cs typeface="Arial"/>
              </a:rPr>
              <a:t>如图所示，用半径为</a:t>
            </a:r>
            <a:r>
              <a:rPr lang="en-US" dirty="0">
                <a:latin typeface="Arial"/>
                <a:cs typeface="Arial"/>
              </a:rPr>
              <a:t>0</a:t>
            </a:r>
            <a:r>
              <a:rPr lang="zh-CN" altLang="en-US" dirty="0">
                <a:latin typeface="Arial"/>
                <a:cs typeface="Arial"/>
              </a:rPr>
              <a:t>．</a:t>
            </a:r>
            <a:r>
              <a:rPr lang="en-US" dirty="0">
                <a:latin typeface="Arial"/>
                <a:cs typeface="Arial"/>
              </a:rPr>
              <a:t>4m</a:t>
            </a:r>
            <a:r>
              <a:rPr lang="zh-CN" altLang="en-US" dirty="0">
                <a:latin typeface="Arial"/>
                <a:cs typeface="Arial"/>
              </a:rPr>
              <a:t>的电动滚轮在长薄铁板上表面压轧一道浅槽．薄铁板的长为</a:t>
            </a:r>
            <a:r>
              <a:rPr lang="en-US" dirty="0">
                <a:latin typeface="Arial"/>
                <a:cs typeface="Arial"/>
              </a:rPr>
              <a:t>2</a:t>
            </a:r>
            <a:r>
              <a:rPr lang="zh-CN" altLang="en-US" dirty="0">
                <a:latin typeface="Arial"/>
                <a:cs typeface="Arial"/>
              </a:rPr>
              <a:t>．</a:t>
            </a:r>
            <a:r>
              <a:rPr lang="en-US" dirty="0">
                <a:latin typeface="Arial"/>
                <a:cs typeface="Arial"/>
              </a:rPr>
              <a:t>8m</a:t>
            </a:r>
            <a:r>
              <a:rPr lang="zh-CN" altLang="en-US" dirty="0">
                <a:latin typeface="Arial"/>
                <a:cs typeface="Arial"/>
              </a:rPr>
              <a:t>、质量为</a:t>
            </a:r>
            <a:r>
              <a:rPr lang="en-US" dirty="0">
                <a:latin typeface="Arial"/>
                <a:cs typeface="Arial"/>
              </a:rPr>
              <a:t>10kg</a:t>
            </a:r>
            <a:r>
              <a:rPr lang="zh-CN" altLang="en-US" dirty="0">
                <a:latin typeface="Arial"/>
                <a:cs typeface="Arial"/>
              </a:rPr>
              <a:t>．已知滚轮与铁板、铁板与工作台面间的动摩擦因数分别为</a:t>
            </a:r>
            <a:r>
              <a:rPr lang="en-US" dirty="0">
                <a:latin typeface="Arial"/>
                <a:cs typeface="Arial"/>
              </a:rPr>
              <a:t>0</a:t>
            </a:r>
            <a:r>
              <a:rPr lang="zh-CN" altLang="en-US" dirty="0">
                <a:latin typeface="Arial"/>
                <a:cs typeface="Arial"/>
              </a:rPr>
              <a:t>．</a:t>
            </a:r>
            <a:r>
              <a:rPr lang="en-US" dirty="0">
                <a:latin typeface="Arial"/>
                <a:cs typeface="Arial"/>
              </a:rPr>
              <a:t>3</a:t>
            </a:r>
            <a:r>
              <a:rPr lang="zh-CN" altLang="en-US" dirty="0">
                <a:latin typeface="Arial"/>
                <a:cs typeface="Arial"/>
              </a:rPr>
              <a:t>和</a:t>
            </a:r>
            <a:r>
              <a:rPr lang="en-US" dirty="0">
                <a:latin typeface="Arial"/>
                <a:cs typeface="Arial"/>
              </a:rPr>
              <a:t>0</a:t>
            </a:r>
            <a:r>
              <a:rPr lang="zh-CN" altLang="en-US" dirty="0">
                <a:latin typeface="Arial"/>
                <a:cs typeface="Arial"/>
              </a:rPr>
              <a:t>．</a:t>
            </a:r>
            <a:r>
              <a:rPr lang="en-US" dirty="0">
                <a:latin typeface="Arial"/>
                <a:cs typeface="Arial"/>
              </a:rPr>
              <a:t>1</a:t>
            </a:r>
            <a:r>
              <a:rPr lang="zh-CN" altLang="en-US" dirty="0">
                <a:latin typeface="Arial"/>
                <a:cs typeface="Arial"/>
              </a:rPr>
              <a:t>．铁板从一端放人工作台的滚轮下，工作时滚轮对铁板产生恒定的竖直向下的压力为</a:t>
            </a:r>
            <a:r>
              <a:rPr lang="en-US" dirty="0">
                <a:latin typeface="Arial"/>
                <a:cs typeface="Arial"/>
              </a:rPr>
              <a:t>100N</a:t>
            </a:r>
            <a:r>
              <a:rPr lang="zh-CN" altLang="en-US" dirty="0">
                <a:latin typeface="Arial"/>
                <a:cs typeface="Arial"/>
              </a:rPr>
              <a:t>，在滚轮的摩擦作用下铁板由静止向前运动并被压轧出一浅槽．已知滚轮转动的角速度恒为</a:t>
            </a:r>
            <a:r>
              <a:rPr lang="en-US" dirty="0">
                <a:latin typeface="Arial"/>
                <a:cs typeface="Arial"/>
              </a:rPr>
              <a:t>5rad/s</a:t>
            </a:r>
            <a:r>
              <a:rPr lang="zh-CN" altLang="en-US" dirty="0">
                <a:latin typeface="Arial"/>
                <a:cs typeface="Arial"/>
              </a:rPr>
              <a:t>，</a:t>
            </a:r>
            <a:r>
              <a:rPr lang="en-US" dirty="0">
                <a:latin typeface="Arial"/>
                <a:cs typeface="Arial"/>
              </a:rPr>
              <a:t>g</a:t>
            </a:r>
            <a:r>
              <a:rPr lang="zh-CN" altLang="en-US" dirty="0">
                <a:latin typeface="Arial"/>
                <a:cs typeface="Arial"/>
              </a:rPr>
              <a:t>取</a:t>
            </a:r>
            <a:r>
              <a:rPr lang="en-US" dirty="0">
                <a:latin typeface="Arial"/>
                <a:cs typeface="Arial"/>
              </a:rPr>
              <a:t>10m</a:t>
            </a:r>
            <a:r>
              <a:rPr lang="zh-CN" altLang="en-US" dirty="0">
                <a:latin typeface="Arial"/>
                <a:cs typeface="Arial"/>
              </a:rPr>
              <a:t>／</a:t>
            </a:r>
            <a:r>
              <a:rPr lang="en-US" dirty="0">
                <a:latin typeface="Arial"/>
                <a:cs typeface="Arial"/>
              </a:rPr>
              <a:t>s</a:t>
            </a:r>
            <a:r>
              <a:rPr lang="en-US" baseline="30000" dirty="0">
                <a:latin typeface="Arial"/>
                <a:cs typeface="Arial"/>
              </a:rPr>
              <a:t>2</a:t>
            </a:r>
            <a:r>
              <a:rPr lang="zh-CN" altLang="en-US" dirty="0">
                <a:latin typeface="Arial"/>
                <a:cs typeface="Arial"/>
              </a:rPr>
              <a:t>．</a:t>
            </a:r>
            <a:r>
              <a:rPr lang="en-US" dirty="0">
                <a:latin typeface="Arial"/>
                <a:cs typeface="Arial"/>
              </a:rPr>
              <a:t> </a:t>
            </a:r>
          </a:p>
        </p:txBody>
      </p:sp>
      <p:pic>
        <p:nvPicPr>
          <p:cNvPr id="1055" name="Picture 3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562" y="2671232"/>
            <a:ext cx="3125117" cy="104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72341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6</TotalTime>
  <Words>61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Zhuo</dc:creator>
  <cp:lastModifiedBy>Steve Zhuo</cp:lastModifiedBy>
  <cp:revision>2</cp:revision>
  <dcterms:created xsi:type="dcterms:W3CDTF">2013-09-24T06:51:04Z</dcterms:created>
  <dcterms:modified xsi:type="dcterms:W3CDTF">2013-09-24T06:57:56Z</dcterms:modified>
</cp:coreProperties>
</file>