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889552"/>
              </p:ext>
            </p:extLst>
          </p:nvPr>
        </p:nvGraphicFramePr>
        <p:xfrm>
          <a:off x="125153" y="372532"/>
          <a:ext cx="8881264" cy="155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3" imgW="6121400" imgH="990600" progId="Word.Document.12">
                  <p:embed/>
                </p:oleObj>
              </mc:Choice>
              <mc:Fallback>
                <p:oleObj name="Document" r:id="rId3" imgW="6121400" imgH="99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153" y="372532"/>
                        <a:ext cx="8881264" cy="1551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5524622" y="1924268"/>
            <a:ext cx="3344211" cy="1949238"/>
            <a:chOff x="0" y="0"/>
            <a:chExt cx="4024" cy="2115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845" y="1002"/>
              <a:ext cx="28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1371600" marR="0" lvl="3" indent="0" algn="just" defTabSz="914400" rtl="0" eaLnBrk="1" fontAlgn="base" latinLnBrk="0" hangingPunct="1">
                <a:lnSpc>
                  <a:spcPct val="100000"/>
                </a:lnSpc>
                <a:spcBef>
                  <a:spcPts val="1400"/>
                </a:spcBef>
                <a:spcAft>
                  <a:spcPts val="145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∫⁄ÃÂ" charset="0"/>
                </a:rPr>
                <a:t>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103" y="1619"/>
              <a:ext cx="0" cy="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903" y="1604"/>
              <a:ext cx="0" cy="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718" y="759"/>
              <a:ext cx="1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1390" y="1374"/>
              <a:ext cx="1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x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584" y="1758"/>
              <a:ext cx="68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发球线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942" y="306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0" y="1662"/>
              <a:ext cx="4024" cy="129"/>
              <a:chOff x="0" y="0"/>
              <a:chExt cx="1338" cy="130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H="1">
                <a:off x="0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 flipH="1">
                <a:off x="120" y="8"/>
                <a:ext cx="121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 flipH="1">
                <a:off x="241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 flipH="1">
                <a:off x="361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auto">
              <a:xfrm flipH="1">
                <a:off x="481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 flipH="1">
                <a:off x="601" y="8"/>
                <a:ext cx="121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47"/>
              <p:cNvSpPr>
                <a:spLocks noChangeShapeType="1"/>
              </p:cNvSpPr>
              <p:nvPr/>
            </p:nvSpPr>
            <p:spPr bwMode="auto">
              <a:xfrm flipH="1">
                <a:off x="722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48"/>
              <p:cNvSpPr>
                <a:spLocks noChangeShapeType="1"/>
              </p:cNvSpPr>
              <p:nvPr/>
            </p:nvSpPr>
            <p:spPr bwMode="auto">
              <a:xfrm flipH="1">
                <a:off x="842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49"/>
              <p:cNvSpPr>
                <a:spLocks noChangeShapeType="1"/>
              </p:cNvSpPr>
              <p:nvPr/>
            </p:nvSpPr>
            <p:spPr bwMode="auto">
              <a:xfrm flipH="1">
                <a:off x="962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50"/>
              <p:cNvSpPr>
                <a:spLocks noChangeShapeType="1"/>
              </p:cNvSpPr>
              <p:nvPr/>
            </p:nvSpPr>
            <p:spPr bwMode="auto">
              <a:xfrm flipH="1">
                <a:off x="1082" y="8"/>
                <a:ext cx="121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Line 51"/>
              <p:cNvSpPr>
                <a:spLocks noChangeShapeType="1"/>
              </p:cNvSpPr>
              <p:nvPr/>
            </p:nvSpPr>
            <p:spPr bwMode="auto">
              <a:xfrm flipH="1">
                <a:off x="1203" y="8"/>
                <a:ext cx="120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Line 52"/>
              <p:cNvSpPr>
                <a:spLocks noChangeShapeType="1"/>
              </p:cNvSpPr>
              <p:nvPr/>
            </p:nvSpPr>
            <p:spPr bwMode="auto">
              <a:xfrm>
                <a:off x="23" y="0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1422" y="0"/>
              <a:ext cx="25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v</a:t>
              </a:r>
              <a:r>
                <a:rPr kumimoji="0" lang="en-US" sz="12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ÇlÇr ñæí©" charset="0"/>
                </a:rPr>
                <a:t>0</a:t>
              </a:r>
              <a:endParaRPr kumimoji="0" lang="en-US" sz="1200" b="0" i="1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ÇlÇr ñæí©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1946" y="414"/>
              <a:ext cx="48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网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1994" y="747"/>
              <a:ext cx="14" cy="9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900" y="297"/>
              <a:ext cx="0" cy="13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2773" y="1770"/>
              <a:ext cx="68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发球线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883" y="267"/>
              <a:ext cx="60" cy="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2514" y="1374"/>
              <a:ext cx="1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8</cp:revision>
  <dcterms:created xsi:type="dcterms:W3CDTF">2013-09-24T06:51:04Z</dcterms:created>
  <dcterms:modified xsi:type="dcterms:W3CDTF">2013-09-25T03:44:11Z</dcterms:modified>
</cp:coreProperties>
</file>