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2F6D9855-423D-E74A-A738-18AA21BDA48C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DB29352-C5FD-B544-80EB-E892DCF95E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087" y="637169"/>
            <a:ext cx="5386917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/>
                <a:cs typeface="Arial"/>
              </a:rPr>
              <a:t>陕西省西安铁一中</a:t>
            </a:r>
            <a:r>
              <a:rPr lang="en-US" b="1" dirty="0">
                <a:latin typeface="Arial"/>
                <a:cs typeface="Arial"/>
              </a:rPr>
              <a:t>2010</a:t>
            </a:r>
            <a:r>
              <a:rPr lang="zh-CN" altLang="en-US" b="1" dirty="0">
                <a:latin typeface="Arial"/>
                <a:cs typeface="Arial"/>
              </a:rPr>
              <a:t>届高三上学期期中考试</a:t>
            </a:r>
            <a:r>
              <a:rPr lang="zh-CN" altLang="en-US" dirty="0">
                <a:latin typeface="Arial"/>
                <a:cs typeface="Arial"/>
              </a:rPr>
              <a:t>如图所示，光滑斜面长为</a:t>
            </a:r>
            <a:r>
              <a:rPr lang="en-US" i="1" dirty="0">
                <a:latin typeface="Arial"/>
                <a:cs typeface="Arial"/>
              </a:rPr>
              <a:t>a</a:t>
            </a:r>
            <a:r>
              <a:rPr lang="zh-CN" altLang="en-US" dirty="0">
                <a:latin typeface="Arial"/>
                <a:cs typeface="Arial"/>
              </a:rPr>
              <a:t>，宽为</a:t>
            </a:r>
            <a:r>
              <a:rPr lang="en-US" i="1" dirty="0">
                <a:latin typeface="Arial"/>
                <a:cs typeface="Arial"/>
              </a:rPr>
              <a:t>b</a:t>
            </a:r>
            <a:r>
              <a:rPr lang="zh-CN" altLang="en-US" dirty="0">
                <a:latin typeface="Arial"/>
                <a:cs typeface="Arial"/>
              </a:rPr>
              <a:t>，倾角为</a:t>
            </a:r>
            <a:r>
              <a:rPr lang="en-US" altLang="zh-CN" i="1" dirty="0" err="1">
                <a:latin typeface="Arial"/>
                <a:cs typeface="Arial"/>
              </a:rPr>
              <a:t>θ</a:t>
            </a:r>
            <a:r>
              <a:rPr lang="zh-CN" altLang="en-US" dirty="0">
                <a:latin typeface="Arial"/>
                <a:cs typeface="Arial"/>
              </a:rPr>
              <a:t>。一物块沿斜面上方顶点</a:t>
            </a:r>
            <a:r>
              <a:rPr lang="en-US" i="1" dirty="0">
                <a:latin typeface="Arial"/>
                <a:cs typeface="Arial"/>
              </a:rPr>
              <a:t>P</a:t>
            </a:r>
            <a:r>
              <a:rPr lang="zh-CN" altLang="en-US" dirty="0">
                <a:latin typeface="Arial"/>
                <a:cs typeface="Arial"/>
              </a:rPr>
              <a:t>水平射入，而从右下方顶点</a:t>
            </a:r>
            <a:r>
              <a:rPr lang="en-US" i="1" dirty="0">
                <a:latin typeface="Arial"/>
                <a:cs typeface="Arial"/>
              </a:rPr>
              <a:t>Q</a:t>
            </a:r>
            <a:r>
              <a:rPr lang="zh-CN" altLang="en-US" dirty="0">
                <a:latin typeface="Arial"/>
                <a:cs typeface="Arial"/>
              </a:rPr>
              <a:t>离开斜面，求物块入射的初速度为多少？</a:t>
            </a:r>
            <a:r>
              <a:rPr lang="en-US" dirty="0" smtClean="0">
                <a:effectLst/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2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83" y="782638"/>
            <a:ext cx="2691451" cy="158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8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</TotalTime>
  <Words>33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Capital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2</cp:revision>
  <dcterms:created xsi:type="dcterms:W3CDTF">2013-09-24T07:06:19Z</dcterms:created>
  <dcterms:modified xsi:type="dcterms:W3CDTF">2013-09-24T07:10:19Z</dcterms:modified>
</cp:coreProperties>
</file>