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B35A-D3F2-1D47-99C9-9555EA24A78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B1AB35A-D3F2-1D47-99C9-9555EA24A78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68F6-B474-824F-9B3F-846F9A35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B35A-D3F2-1D47-99C9-9555EA24A78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B1AB35A-D3F2-1D47-99C9-9555EA24A78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B1AB35A-D3F2-1D47-99C9-9555EA24A78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B35A-D3F2-1D47-99C9-9555EA24A78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68F6-B474-824F-9B3F-846F9A35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B35A-D3F2-1D47-99C9-9555EA24A78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68F6-B474-824F-9B3F-846F9A35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B35A-D3F2-1D47-99C9-9555EA24A78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68F6-B474-824F-9B3F-846F9A35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B35A-D3F2-1D47-99C9-9555EA24A78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B35A-D3F2-1D47-99C9-9555EA24A78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68F6-B474-824F-9B3F-846F9A35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B1AB35A-D3F2-1D47-99C9-9555EA24A78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68F6-B474-824F-9B3F-846F9A35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B1AB35A-D3F2-1D47-99C9-9555EA24A78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68F6-B474-824F-9B3F-846F9A357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B35A-D3F2-1D47-99C9-9555EA24A78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68F6-B474-824F-9B3F-846F9A35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B35A-D3F2-1D47-99C9-9555EA24A78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68F6-B474-824F-9B3F-846F9A35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B1AB35A-D3F2-1D47-99C9-9555EA24A78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68F6-B474-824F-9B3F-846F9A35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1AB35A-D3F2-1D47-99C9-9555EA24A78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C568F6-B474-824F-9B3F-846F9A3573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916" y="326588"/>
            <a:ext cx="8688917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Arial"/>
                <a:cs typeface="Arial"/>
              </a:rPr>
              <a:t>陕西省西安铁一中</a:t>
            </a:r>
            <a:r>
              <a:rPr lang="en-US" b="1" dirty="0">
                <a:latin typeface="Arial"/>
                <a:cs typeface="Arial"/>
              </a:rPr>
              <a:t>2010</a:t>
            </a:r>
            <a:r>
              <a:rPr lang="zh-CN" altLang="en-US" b="1" dirty="0">
                <a:latin typeface="Arial"/>
                <a:cs typeface="Arial"/>
              </a:rPr>
              <a:t>届高三上学期</a:t>
            </a:r>
            <a:r>
              <a:rPr lang="zh-CN" altLang="en-US" b="1" dirty="0" smtClean="0">
                <a:latin typeface="Arial"/>
                <a:cs typeface="Arial"/>
              </a:rPr>
              <a:t>期中考试</a:t>
            </a:r>
            <a:r>
              <a:rPr lang="zh-CN" altLang="en-US" b="1" dirty="0" smtClean="0">
                <a:latin typeface="Arial"/>
                <a:cs typeface="Arial"/>
              </a:rPr>
              <a:t> </a:t>
            </a:r>
            <a:r>
              <a:rPr lang="zh-CN" altLang="en-US" dirty="0" smtClean="0">
                <a:latin typeface="Arial"/>
                <a:cs typeface="Arial"/>
              </a:rPr>
              <a:t>如图所示</a:t>
            </a:r>
            <a:r>
              <a:rPr lang="zh-CN" altLang="en-US" dirty="0">
                <a:latin typeface="Arial"/>
                <a:cs typeface="Arial"/>
              </a:rPr>
              <a:t>的装置是在竖直平面内放置光滑的绝缘轨道，处于水平向右的匀强电场中，以带负电荷的小球从高</a:t>
            </a:r>
            <a:r>
              <a:rPr lang="en-US" i="1" dirty="0">
                <a:latin typeface="Arial"/>
                <a:cs typeface="Arial"/>
              </a:rPr>
              <a:t>h</a:t>
            </a:r>
            <a:r>
              <a:rPr lang="zh-CN" altLang="en-US" dirty="0">
                <a:latin typeface="Arial"/>
                <a:cs typeface="Arial"/>
              </a:rPr>
              <a:t>的</a:t>
            </a:r>
            <a:r>
              <a:rPr lang="en-US" i="1" dirty="0">
                <a:latin typeface="Arial"/>
                <a:cs typeface="Arial"/>
              </a:rPr>
              <a:t>A</a:t>
            </a:r>
            <a:r>
              <a:rPr lang="zh-CN" altLang="en-US" dirty="0">
                <a:latin typeface="Arial"/>
                <a:cs typeface="Arial"/>
              </a:rPr>
              <a:t>处静止开始下滑，沿轨道</a:t>
            </a:r>
            <a:r>
              <a:rPr lang="en-US" i="1" dirty="0">
                <a:latin typeface="Arial"/>
                <a:cs typeface="Arial"/>
              </a:rPr>
              <a:t>ABC</a:t>
            </a:r>
            <a:r>
              <a:rPr lang="zh-CN" altLang="en-US" dirty="0">
                <a:latin typeface="Arial"/>
                <a:cs typeface="Arial"/>
              </a:rPr>
              <a:t>运动后进入圆环内作圆周运动。已知小球所受到电场力是其重力的</a:t>
            </a:r>
            <a:r>
              <a:rPr lang="en-US" dirty="0">
                <a:latin typeface="Arial"/>
                <a:cs typeface="Arial"/>
              </a:rPr>
              <a:t>3</a:t>
            </a:r>
            <a:r>
              <a:rPr lang="zh-CN" altLang="en-US" dirty="0">
                <a:latin typeface="Arial"/>
                <a:cs typeface="Arial"/>
              </a:rPr>
              <a:t>／</a:t>
            </a:r>
            <a:r>
              <a:rPr lang="en-US" dirty="0">
                <a:latin typeface="Arial"/>
                <a:cs typeface="Arial"/>
              </a:rPr>
              <a:t>4</a:t>
            </a:r>
            <a:r>
              <a:rPr lang="zh-CN" altLang="en-US" dirty="0">
                <a:latin typeface="Arial"/>
                <a:cs typeface="Arial"/>
              </a:rPr>
              <a:t>，圆滑半径为</a:t>
            </a:r>
            <a:r>
              <a:rPr lang="en-US" i="1" dirty="0">
                <a:latin typeface="Arial"/>
                <a:cs typeface="Arial"/>
              </a:rPr>
              <a:t>R</a:t>
            </a:r>
            <a:r>
              <a:rPr lang="zh-CN" altLang="en-US" dirty="0">
                <a:latin typeface="Arial"/>
                <a:cs typeface="Arial"/>
              </a:rPr>
              <a:t>，斜面倾角</a:t>
            </a:r>
            <a:r>
              <a:rPr lang="en-US" altLang="zh-CN" i="1" dirty="0" err="1">
                <a:latin typeface="Arial"/>
                <a:cs typeface="Arial"/>
              </a:rPr>
              <a:t>θ</a:t>
            </a:r>
            <a:r>
              <a:rPr lang="en-US" i="1" dirty="0">
                <a:latin typeface="Arial"/>
                <a:cs typeface="Arial"/>
              </a:rPr>
              <a:t>=45</a:t>
            </a:r>
            <a:r>
              <a:rPr lang="en-US" i="1" baseline="30000" dirty="0">
                <a:latin typeface="Arial"/>
                <a:cs typeface="Arial"/>
              </a:rPr>
              <a:t>0</a:t>
            </a:r>
            <a:r>
              <a:rPr lang="zh-CN" altLang="en-US" dirty="0">
                <a:latin typeface="Arial"/>
                <a:cs typeface="Arial"/>
              </a:rPr>
              <a:t>，</a:t>
            </a:r>
            <a:r>
              <a:rPr lang="en-US" i="1" dirty="0" err="1">
                <a:latin typeface="Arial"/>
                <a:cs typeface="Arial"/>
              </a:rPr>
              <a:t>s</a:t>
            </a:r>
            <a:r>
              <a:rPr lang="en-US" baseline="-25000" dirty="0" err="1">
                <a:latin typeface="Arial"/>
                <a:cs typeface="Arial"/>
              </a:rPr>
              <a:t>BC</a:t>
            </a:r>
            <a:r>
              <a:rPr lang="en-US" dirty="0">
                <a:latin typeface="Arial"/>
                <a:cs typeface="Arial"/>
              </a:rPr>
              <a:t>=2</a:t>
            </a:r>
            <a:r>
              <a:rPr lang="en-US" i="1" dirty="0">
                <a:latin typeface="Arial"/>
                <a:cs typeface="Arial"/>
              </a:rPr>
              <a:t>R</a:t>
            </a:r>
            <a:r>
              <a:rPr lang="zh-CN" altLang="en-US" dirty="0">
                <a:latin typeface="Arial"/>
                <a:cs typeface="Arial"/>
              </a:rPr>
              <a:t>。若使小球在圆环内能作完整的圆周运动，</a:t>
            </a:r>
            <a:r>
              <a:rPr lang="en-US" i="1" dirty="0">
                <a:latin typeface="Arial"/>
                <a:cs typeface="Arial"/>
              </a:rPr>
              <a:t>h</a:t>
            </a:r>
            <a:r>
              <a:rPr lang="zh-CN" altLang="en-US" dirty="0">
                <a:latin typeface="Arial"/>
                <a:cs typeface="Arial"/>
              </a:rPr>
              <a:t>至少为多少？</a:t>
            </a:r>
            <a:r>
              <a:rPr lang="en-US" dirty="0" smtClean="0">
                <a:effectLst/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025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98"/>
          <a:stretch>
            <a:fillRect/>
          </a:stretch>
        </p:blipFill>
        <p:spPr bwMode="auto">
          <a:xfrm>
            <a:off x="5322357" y="2197628"/>
            <a:ext cx="3202248" cy="183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88253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</TotalTime>
  <Words>65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Perception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2</cp:revision>
  <dcterms:created xsi:type="dcterms:W3CDTF">2013-09-24T07:11:54Z</dcterms:created>
  <dcterms:modified xsi:type="dcterms:W3CDTF">2013-09-24T07:13:30Z</dcterms:modified>
</cp:coreProperties>
</file>