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678841"/>
            <a:ext cx="619913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2010·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天津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·9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如图所示，在高为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的平台边缘水平抛出小球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同时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在水平地面上距台面边缘水平距离为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处竖直上抛小球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，两球运动轨迹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在同一竖直平面内，不计空气阻力，重力加速度为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。若两球能在空中相遇，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的初速度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应大于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_____,  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两球初速度之比         为</a:t>
            </a: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</a:t>
            </a:r>
            <a:r>
              <a:rPr lang="zh-CN" altLang="en-US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49675"/>
            <a:ext cx="257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0"/>
            <a:ext cx="212317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1783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17</TotalTime>
  <Words>58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 Zhuo</cp:lastModifiedBy>
  <cp:revision>4</cp:revision>
  <dcterms:created xsi:type="dcterms:W3CDTF">2006-08-16T00:00:00Z</dcterms:created>
  <dcterms:modified xsi:type="dcterms:W3CDTF">2013-09-25T03:34:39Z</dcterms:modified>
</cp:coreProperties>
</file>