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05F32D-47B8-D548-9A66-938D7A6CE7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8DA35B-7668-F247-9A5B-B1D07B61D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110626"/>
              </p:ext>
            </p:extLst>
          </p:nvPr>
        </p:nvGraphicFramePr>
        <p:xfrm>
          <a:off x="1066800" y="598488"/>
          <a:ext cx="6121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598488"/>
                        <a:ext cx="61214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92846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2013-09-25T04:06:30Z</dcterms:created>
  <dcterms:modified xsi:type="dcterms:W3CDTF">2013-09-25T04:12:24Z</dcterms:modified>
</cp:coreProperties>
</file>