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4D65D0-3139-4403-BBF0-A8395E42DB46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76200" y="766971"/>
                <a:ext cx="5788764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2010</a:t>
                </a: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·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上海物理</a:t>
                </a: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·30 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如图，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ABC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ABD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为两个光滑固定轨道，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B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E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在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同一水平面，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E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在同一竖直线上，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点距水平面的高度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h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点高度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为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2h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，一滑块从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点以初速度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分沿两轨道滑行到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或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处后水平抛出。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/>
                  <a:t>求</a:t>
                </a:r>
                <a:r>
                  <a:rPr lang="zh-CN" altLang="en-US" sz="1400" dirty="0"/>
                  <a:t>滑块落到水平面时，落点与</a:t>
                </a:r>
                <a:r>
                  <a:rPr lang="en-US" sz="1400" dirty="0"/>
                  <a:t>E</a:t>
                </a:r>
                <a:r>
                  <a:rPr lang="zh-CN" altLang="en-US" sz="1400" dirty="0"/>
                  <a:t>点间的距</a:t>
                </a:r>
                <a:r>
                  <a:rPr lang="zh-CN" altLang="en-US" sz="1400" dirty="0" smtClean="0"/>
                  <a:t>离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和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zh-CN" altLang="en-US" sz="1400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sz="14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766971"/>
                <a:ext cx="5788764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316" t="-641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28675"/>
            <a:ext cx="2990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</TotalTime>
  <Words>85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 Zhuo</cp:lastModifiedBy>
  <cp:revision>10</cp:revision>
  <dcterms:created xsi:type="dcterms:W3CDTF">2013-09-24T04:34:34Z</dcterms:created>
  <dcterms:modified xsi:type="dcterms:W3CDTF">2013-09-25T03:35:42Z</dcterms:modified>
</cp:coreProperties>
</file>