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49798"/>
              </p:ext>
            </p:extLst>
          </p:nvPr>
        </p:nvGraphicFramePr>
        <p:xfrm>
          <a:off x="1320800" y="558800"/>
          <a:ext cx="6860116" cy="110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121400" imgH="787400" progId="Word.Document.12">
                  <p:embed/>
                </p:oleObj>
              </mc:Choice>
              <mc:Fallback>
                <p:oleObj name="Document" r:id="rId3" imgW="6121400" imgH="78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800" y="558800"/>
                        <a:ext cx="6860116" cy="110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417" y="1475316"/>
            <a:ext cx="2219376" cy="11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7961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2013-09-25T04:13:09Z</dcterms:created>
  <dcterms:modified xsi:type="dcterms:W3CDTF">2013-09-25T04:15:30Z</dcterms:modified>
</cp:coreProperties>
</file>