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3A8738-72BC-AC4D-914A-535AF844F18D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17DDBA-D1D7-E14C-B5EC-59EE0D6EB6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882689"/>
              </p:ext>
            </p:extLst>
          </p:nvPr>
        </p:nvGraphicFramePr>
        <p:xfrm>
          <a:off x="138113" y="477837"/>
          <a:ext cx="8864600" cy="480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283200" imgH="2641600" progId="Word.Document.12">
                  <p:embed/>
                </p:oleObj>
              </mc:Choice>
              <mc:Fallback>
                <p:oleObj name="Document" r:id="rId3" imgW="5283200" imgH="264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113" y="477837"/>
                        <a:ext cx="8864600" cy="480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41990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2013-09-25T04:55:53Z</dcterms:created>
  <dcterms:modified xsi:type="dcterms:W3CDTF">2013-09-25T04:57:47Z</dcterms:modified>
</cp:coreProperties>
</file>