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1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1380" y="666016"/>
            <a:ext cx="76732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/>
                <a:ea typeface="宋体"/>
                <a:cs typeface="宋体"/>
              </a:rPr>
              <a:t>（</a:t>
            </a:r>
            <a:r>
              <a:rPr lang="en-US" sz="1400" b="1" dirty="0">
                <a:latin typeface="宋体"/>
                <a:ea typeface="宋体"/>
                <a:cs typeface="宋体"/>
              </a:rPr>
              <a:t>09</a:t>
            </a:r>
            <a:r>
              <a:rPr lang="en-US" altLang="zh-CN" sz="1400" b="1" dirty="0">
                <a:latin typeface="宋体"/>
                <a:ea typeface="宋体"/>
                <a:cs typeface="宋体"/>
              </a:rPr>
              <a:t>·</a:t>
            </a:r>
            <a:r>
              <a:rPr lang="zh-CN" altLang="en-US" sz="1400" b="1" dirty="0">
                <a:latin typeface="宋体"/>
                <a:ea typeface="宋体"/>
                <a:cs typeface="宋体"/>
              </a:rPr>
              <a:t>广东理科基础</a:t>
            </a:r>
            <a:r>
              <a:rPr lang="en-US" altLang="zh-CN" sz="1400" b="1" dirty="0">
                <a:latin typeface="宋体"/>
                <a:ea typeface="宋体"/>
                <a:cs typeface="宋体"/>
              </a:rPr>
              <a:t>·</a:t>
            </a:r>
            <a:r>
              <a:rPr lang="en-US" sz="1400" b="1" dirty="0">
                <a:latin typeface="宋体"/>
                <a:ea typeface="宋体"/>
                <a:cs typeface="宋体"/>
              </a:rPr>
              <a:t>11</a:t>
            </a:r>
            <a:r>
              <a:rPr lang="zh-CN" altLang="en-US" sz="1400" b="1" dirty="0">
                <a:latin typeface="宋体"/>
                <a:ea typeface="宋体"/>
                <a:cs typeface="宋体"/>
              </a:rPr>
              <a:t>）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宇宙飞船在半径为</a:t>
            </a:r>
            <a:r>
              <a:rPr lang="en-US" sz="1400" dirty="0">
                <a:latin typeface="宋体"/>
                <a:ea typeface="宋体"/>
                <a:cs typeface="宋体"/>
              </a:rPr>
              <a:t>R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。的轨道上运行，变轨后的半径为</a:t>
            </a:r>
            <a:r>
              <a:rPr lang="en-US" sz="1400" dirty="0">
                <a:latin typeface="宋体"/>
                <a:ea typeface="宋体"/>
                <a:cs typeface="宋体"/>
              </a:rPr>
              <a:t>R</a:t>
            </a:r>
            <a:r>
              <a:rPr lang="en-US" sz="1400" baseline="-25000" dirty="0">
                <a:latin typeface="宋体"/>
                <a:ea typeface="宋体"/>
                <a:cs typeface="宋体"/>
              </a:rPr>
              <a:t>2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，</a:t>
            </a:r>
            <a:r>
              <a:rPr lang="en-US" sz="1400" dirty="0">
                <a:latin typeface="宋体"/>
                <a:ea typeface="宋体"/>
                <a:cs typeface="宋体"/>
              </a:rPr>
              <a:t>R</a:t>
            </a:r>
            <a:r>
              <a:rPr lang="en-US" sz="1400" baseline="-25000" dirty="0">
                <a:latin typeface="宋体"/>
                <a:ea typeface="宋体"/>
                <a:cs typeface="宋体"/>
              </a:rPr>
              <a:t>1</a:t>
            </a:r>
            <a:r>
              <a:rPr lang="en-US" sz="1400" dirty="0">
                <a:latin typeface="宋体"/>
                <a:ea typeface="宋体"/>
                <a:cs typeface="宋体"/>
              </a:rPr>
              <a:t>&gt;R</a:t>
            </a:r>
            <a:r>
              <a:rPr lang="en-US" sz="1400" baseline="-25000" dirty="0">
                <a:latin typeface="宋体"/>
                <a:ea typeface="宋体"/>
                <a:cs typeface="宋体"/>
              </a:rPr>
              <a:t>2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。宇宙飞船绕地球做匀速圆周运动，则变轨后宇宙飞船的</a:t>
            </a:r>
            <a:r>
              <a:rPr lang="en-US" sz="1400" dirty="0">
                <a:latin typeface="宋体"/>
                <a:ea typeface="宋体"/>
                <a:cs typeface="宋体"/>
              </a:rPr>
              <a:t> </a:t>
            </a:r>
            <a:endParaRPr lang="en-US" sz="1400" dirty="0" smtClean="0">
              <a:latin typeface="宋体"/>
              <a:ea typeface="宋体"/>
              <a:cs typeface="宋体"/>
            </a:endParaRPr>
          </a:p>
          <a:p>
            <a:r>
              <a:rPr lang="en-US" sz="1400" dirty="0" smtClean="0">
                <a:latin typeface="宋体"/>
                <a:ea typeface="宋体"/>
                <a:cs typeface="宋体"/>
              </a:rPr>
              <a:t>                      </a:t>
            </a:r>
            <a:endParaRPr lang="en-US" sz="1400" dirty="0">
              <a:latin typeface="宋体"/>
              <a:ea typeface="宋体"/>
              <a:cs typeface="宋体"/>
            </a:endParaRPr>
          </a:p>
          <a:p>
            <a:r>
              <a:rPr lang="en-US" sz="1400" dirty="0" smtClean="0">
                <a:latin typeface="宋体"/>
                <a:ea typeface="宋体"/>
                <a:cs typeface="宋体"/>
              </a:rPr>
              <a:t>	A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．线速度变小</a:t>
            </a:r>
            <a:r>
              <a:rPr lang="en-US" sz="1400" dirty="0">
                <a:latin typeface="宋体"/>
                <a:ea typeface="宋体"/>
                <a:cs typeface="宋体"/>
              </a:rPr>
              <a:t>              B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．角速度变小</a:t>
            </a:r>
            <a:endParaRPr lang="en-US" sz="1400" dirty="0">
              <a:latin typeface="宋体"/>
              <a:ea typeface="宋体"/>
              <a:cs typeface="宋体"/>
            </a:endParaRPr>
          </a:p>
          <a:p>
            <a:r>
              <a:rPr lang="en-US" sz="1400" dirty="0">
                <a:latin typeface="宋体"/>
                <a:ea typeface="宋体"/>
                <a:cs typeface="宋体"/>
              </a:rPr>
              <a:t> </a:t>
            </a:r>
            <a:r>
              <a:rPr lang="en-US" sz="1400" dirty="0" smtClean="0">
                <a:latin typeface="宋体"/>
                <a:ea typeface="宋体"/>
                <a:cs typeface="宋体"/>
              </a:rPr>
              <a:t>	C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．周期变大</a:t>
            </a:r>
            <a:r>
              <a:rPr lang="en-US" sz="1400" dirty="0">
                <a:latin typeface="宋体"/>
                <a:ea typeface="宋体"/>
                <a:cs typeface="宋体"/>
              </a:rPr>
              <a:t>                D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．向心加速度变大</a:t>
            </a:r>
            <a:endParaRPr lang="en-US" sz="1400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75183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10</TotalTime>
  <Words>28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Capital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2</cp:revision>
  <dcterms:created xsi:type="dcterms:W3CDTF">2013-09-24T05:12:13Z</dcterms:created>
  <dcterms:modified xsi:type="dcterms:W3CDTF">2013-09-24T05:22:32Z</dcterms:modified>
</cp:coreProperties>
</file>