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4EF68F-F940-4640-A7CC-4032593CD70E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592327-D169-5141-AC68-4C9DE63A8C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140367"/>
              </p:ext>
            </p:extLst>
          </p:nvPr>
        </p:nvGraphicFramePr>
        <p:xfrm>
          <a:off x="315383" y="275164"/>
          <a:ext cx="8564033" cy="581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422900" imgH="3683000" progId="Word.Document.12">
                  <p:embed/>
                </p:oleObj>
              </mc:Choice>
              <mc:Fallback>
                <p:oleObj name="Document" r:id="rId3" imgW="5422900" imgH="368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383" y="275164"/>
                        <a:ext cx="8564033" cy="5816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14461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2013-09-25T04:58:02Z</dcterms:created>
  <dcterms:modified xsi:type="dcterms:W3CDTF">2013-09-25T05:01:32Z</dcterms:modified>
</cp:coreProperties>
</file>