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38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778F24D-EB19-4AE0-B015-2BEA6D5224F2}" type="datetimeFigureOut">
              <a:rPr lang="en-US" smtClean="0"/>
              <a:t>9/25/13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778F24D-EB19-4AE0-B015-2BEA6D5224F2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778F24D-EB19-4AE0-B015-2BEA6D5224F2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778F24D-EB19-4AE0-B015-2BEA6D5224F2}" type="datetimeFigureOut">
              <a:rPr lang="en-US" smtClean="0"/>
              <a:t>9/25/13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778F24D-EB19-4AE0-B015-2BEA6D5224F2}" type="datetimeFigureOut">
              <a:rPr lang="en-US" smtClean="0"/>
              <a:t>9/25/13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9/25/13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9/25/13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778F24D-EB19-4AE0-B015-2BEA6D5224F2}" type="datetimeFigureOut">
              <a:rPr lang="en-US" smtClean="0"/>
              <a:t>9/25/13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778F24D-EB19-4AE0-B015-2BEA6D5224F2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1380" y="666016"/>
            <a:ext cx="767321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宋体"/>
                <a:ea typeface="宋体"/>
                <a:cs typeface="宋体"/>
              </a:rPr>
              <a:t>（</a:t>
            </a:r>
            <a:r>
              <a:rPr lang="en-US" sz="1400" b="1" dirty="0">
                <a:latin typeface="宋体"/>
                <a:ea typeface="宋体"/>
                <a:cs typeface="宋体"/>
              </a:rPr>
              <a:t>09</a:t>
            </a:r>
            <a:r>
              <a:rPr lang="en-US" altLang="zh-CN" sz="1400" b="1" dirty="0">
                <a:latin typeface="宋体"/>
                <a:ea typeface="宋体"/>
                <a:cs typeface="宋体"/>
              </a:rPr>
              <a:t>·</a:t>
            </a:r>
            <a:r>
              <a:rPr lang="zh-CN" altLang="en-US" sz="1400" b="1" dirty="0">
                <a:latin typeface="宋体"/>
                <a:ea typeface="宋体"/>
                <a:cs typeface="宋体"/>
              </a:rPr>
              <a:t>广东理科基础</a:t>
            </a:r>
            <a:r>
              <a:rPr lang="en-US" altLang="zh-CN" sz="1400" b="1" dirty="0">
                <a:latin typeface="宋体"/>
                <a:ea typeface="宋体"/>
                <a:cs typeface="宋体"/>
              </a:rPr>
              <a:t>·</a:t>
            </a:r>
            <a:r>
              <a:rPr lang="en-US" sz="1400" b="1" dirty="0">
                <a:latin typeface="宋体"/>
                <a:ea typeface="宋体"/>
                <a:cs typeface="宋体"/>
              </a:rPr>
              <a:t>11</a:t>
            </a:r>
            <a:r>
              <a:rPr lang="zh-CN" altLang="en-US" sz="1400" b="1" dirty="0">
                <a:latin typeface="宋体"/>
                <a:ea typeface="宋体"/>
                <a:cs typeface="宋体"/>
              </a:rPr>
              <a:t>）</a:t>
            </a:r>
            <a:r>
              <a:rPr lang="zh-CN" altLang="en-US" sz="1400" dirty="0">
                <a:latin typeface="宋体"/>
                <a:ea typeface="宋体"/>
                <a:cs typeface="宋体"/>
              </a:rPr>
              <a:t>宇宙飞船在半径为</a:t>
            </a:r>
            <a:r>
              <a:rPr lang="en-US" sz="1400" dirty="0">
                <a:latin typeface="宋体"/>
                <a:ea typeface="宋体"/>
                <a:cs typeface="宋体"/>
              </a:rPr>
              <a:t>R</a:t>
            </a:r>
            <a:r>
              <a:rPr lang="zh-CN" altLang="en-US" sz="1400" dirty="0">
                <a:latin typeface="宋体"/>
                <a:ea typeface="宋体"/>
                <a:cs typeface="宋体"/>
              </a:rPr>
              <a:t>。的轨道上运行，变轨后的半径为</a:t>
            </a:r>
            <a:r>
              <a:rPr lang="en-US" sz="1400" dirty="0">
                <a:latin typeface="宋体"/>
                <a:ea typeface="宋体"/>
                <a:cs typeface="宋体"/>
              </a:rPr>
              <a:t>R</a:t>
            </a:r>
            <a:r>
              <a:rPr lang="en-US" sz="1400" baseline="-25000" dirty="0">
                <a:latin typeface="宋体"/>
                <a:ea typeface="宋体"/>
                <a:cs typeface="宋体"/>
              </a:rPr>
              <a:t>2</a:t>
            </a:r>
            <a:r>
              <a:rPr lang="zh-CN" altLang="en-US" sz="1400" dirty="0">
                <a:latin typeface="宋体"/>
                <a:ea typeface="宋体"/>
                <a:cs typeface="宋体"/>
              </a:rPr>
              <a:t>，</a:t>
            </a:r>
            <a:r>
              <a:rPr lang="en-US" sz="1400" dirty="0">
                <a:latin typeface="宋体"/>
                <a:ea typeface="宋体"/>
                <a:cs typeface="宋体"/>
              </a:rPr>
              <a:t>R</a:t>
            </a:r>
            <a:r>
              <a:rPr lang="en-US" sz="1400" baseline="-25000" dirty="0">
                <a:latin typeface="宋体"/>
                <a:ea typeface="宋体"/>
                <a:cs typeface="宋体"/>
              </a:rPr>
              <a:t>1</a:t>
            </a:r>
            <a:r>
              <a:rPr lang="en-US" sz="1400" dirty="0">
                <a:latin typeface="宋体"/>
                <a:ea typeface="宋体"/>
                <a:cs typeface="宋体"/>
              </a:rPr>
              <a:t>&gt;R</a:t>
            </a:r>
            <a:r>
              <a:rPr lang="en-US" sz="1400" baseline="-25000" dirty="0">
                <a:latin typeface="宋体"/>
                <a:ea typeface="宋体"/>
                <a:cs typeface="宋体"/>
              </a:rPr>
              <a:t>2</a:t>
            </a:r>
            <a:r>
              <a:rPr lang="zh-CN" altLang="en-US" sz="1400" dirty="0">
                <a:latin typeface="宋体"/>
                <a:ea typeface="宋体"/>
                <a:cs typeface="宋体"/>
              </a:rPr>
              <a:t>。宇宙飞船绕地球做匀速圆周运动，则变轨后宇宙飞船的</a:t>
            </a:r>
            <a:r>
              <a:rPr lang="en-US" sz="1400" dirty="0">
                <a:latin typeface="宋体"/>
                <a:ea typeface="宋体"/>
                <a:cs typeface="宋体"/>
              </a:rPr>
              <a:t> </a:t>
            </a:r>
            <a:endParaRPr lang="en-US" sz="1400" dirty="0" smtClean="0">
              <a:latin typeface="宋体"/>
              <a:ea typeface="宋体"/>
              <a:cs typeface="宋体"/>
            </a:endParaRPr>
          </a:p>
          <a:p>
            <a:r>
              <a:rPr lang="en-US" sz="1400" dirty="0" smtClean="0">
                <a:latin typeface="宋体"/>
                <a:ea typeface="宋体"/>
                <a:cs typeface="宋体"/>
              </a:rPr>
              <a:t>                      </a:t>
            </a:r>
            <a:endParaRPr lang="en-US" sz="1400" dirty="0">
              <a:latin typeface="宋体"/>
              <a:ea typeface="宋体"/>
              <a:cs typeface="宋体"/>
            </a:endParaRPr>
          </a:p>
          <a:p>
            <a:r>
              <a:rPr lang="en-US" sz="1400" dirty="0" smtClean="0">
                <a:latin typeface="宋体"/>
                <a:ea typeface="宋体"/>
                <a:cs typeface="宋体"/>
              </a:rPr>
              <a:t>	A</a:t>
            </a:r>
            <a:r>
              <a:rPr lang="zh-CN" altLang="en-US" sz="1400" dirty="0">
                <a:latin typeface="宋体"/>
                <a:ea typeface="宋体"/>
                <a:cs typeface="宋体"/>
              </a:rPr>
              <a:t>．线速度变小</a:t>
            </a:r>
            <a:r>
              <a:rPr lang="en-US" sz="1400" dirty="0">
                <a:latin typeface="宋体"/>
                <a:ea typeface="宋体"/>
                <a:cs typeface="宋体"/>
              </a:rPr>
              <a:t>              B</a:t>
            </a:r>
            <a:r>
              <a:rPr lang="zh-CN" altLang="en-US" sz="1400" dirty="0">
                <a:latin typeface="宋体"/>
                <a:ea typeface="宋体"/>
                <a:cs typeface="宋体"/>
              </a:rPr>
              <a:t>．角速度变小</a:t>
            </a:r>
            <a:endParaRPr lang="en-US" sz="1400" dirty="0">
              <a:latin typeface="宋体"/>
              <a:ea typeface="宋体"/>
              <a:cs typeface="宋体"/>
            </a:endParaRPr>
          </a:p>
          <a:p>
            <a:r>
              <a:rPr lang="en-US" sz="1400" dirty="0">
                <a:latin typeface="宋体"/>
                <a:ea typeface="宋体"/>
                <a:cs typeface="宋体"/>
              </a:rPr>
              <a:t> </a:t>
            </a:r>
            <a:r>
              <a:rPr lang="en-US" sz="1400" dirty="0" smtClean="0">
                <a:latin typeface="宋体"/>
                <a:ea typeface="宋体"/>
                <a:cs typeface="宋体"/>
              </a:rPr>
              <a:t>	C</a:t>
            </a:r>
            <a:r>
              <a:rPr lang="zh-CN" altLang="en-US" sz="1400" dirty="0">
                <a:latin typeface="宋体"/>
                <a:ea typeface="宋体"/>
                <a:cs typeface="宋体"/>
              </a:rPr>
              <a:t>．周期变大</a:t>
            </a:r>
            <a:r>
              <a:rPr lang="en-US" sz="1400" dirty="0">
                <a:latin typeface="宋体"/>
                <a:ea typeface="宋体"/>
                <a:cs typeface="宋体"/>
              </a:rPr>
              <a:t>                D</a:t>
            </a:r>
            <a:r>
              <a:rPr lang="zh-CN" altLang="en-US" sz="1400" dirty="0">
                <a:latin typeface="宋体"/>
                <a:ea typeface="宋体"/>
                <a:cs typeface="宋体"/>
              </a:rPr>
              <a:t>．向心加速度变大</a:t>
            </a:r>
            <a:endParaRPr lang="en-US" sz="1400" dirty="0">
              <a:latin typeface="宋体"/>
              <a:ea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275183016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10</TotalTime>
  <Words>28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Perception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Zhuo</dc:creator>
  <cp:lastModifiedBy>Steve Zhuo</cp:lastModifiedBy>
  <cp:revision>3</cp:revision>
  <dcterms:created xsi:type="dcterms:W3CDTF">2013-09-24T05:12:13Z</dcterms:created>
  <dcterms:modified xsi:type="dcterms:W3CDTF">2013-09-25T03:37:08Z</dcterms:modified>
</cp:coreProperties>
</file>