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99075"/>
              </p:ext>
            </p:extLst>
          </p:nvPr>
        </p:nvGraphicFramePr>
        <p:xfrm>
          <a:off x="654050" y="514350"/>
          <a:ext cx="7944796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050" y="514350"/>
                        <a:ext cx="7944796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80999"/>
              </p:ext>
            </p:extLst>
          </p:nvPr>
        </p:nvGraphicFramePr>
        <p:xfrm>
          <a:off x="6760634" y="2063750"/>
          <a:ext cx="521758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6121400" imgH="1193800" progId="Word.Document.12">
                  <p:embed/>
                </p:oleObj>
              </mc:Choice>
              <mc:Fallback>
                <p:oleObj name="Document" r:id="rId5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0634" y="2063750"/>
                        <a:ext cx="5217583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26953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2013-09-25T04:18:56Z</dcterms:created>
  <dcterms:modified xsi:type="dcterms:W3CDTF">2013-09-25T04:21:51Z</dcterms:modified>
</cp:coreProperties>
</file>