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3" d="100"/>
          <a:sy n="133" d="100"/>
        </p:scale>
        <p:origin x="-25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11C3-2691-AA4B-B03F-4D3D7E84C924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950175-7C6B-7646-AAFF-0E587C43D0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11C3-2691-AA4B-B03F-4D3D7E84C924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0175-7C6B-7646-AAFF-0E587C43D0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11C3-2691-AA4B-B03F-4D3D7E84C924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0175-7C6B-7646-AAFF-0E587C43D0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11C3-2691-AA4B-B03F-4D3D7E84C924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0175-7C6B-7646-AAFF-0E587C43D0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11C3-2691-AA4B-B03F-4D3D7E84C924}" type="datetimeFigureOut">
              <a:rPr lang="en-US" smtClean="0"/>
              <a:t>9/24/13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950175-7C6B-7646-AAFF-0E587C43D04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11C3-2691-AA4B-B03F-4D3D7E84C924}" type="datetimeFigureOut">
              <a:rPr lang="en-US" smtClean="0"/>
              <a:t>9/24/13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0175-7C6B-7646-AAFF-0E587C43D0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11C3-2691-AA4B-B03F-4D3D7E84C924}" type="datetimeFigureOut">
              <a:rPr lang="en-US" smtClean="0"/>
              <a:t>9/24/13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0175-7C6B-7646-AAFF-0E587C43D0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11C3-2691-AA4B-B03F-4D3D7E84C924}" type="datetimeFigureOut">
              <a:rPr lang="en-US" smtClean="0"/>
              <a:t>9/24/13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0175-7C6B-7646-AAFF-0E587C43D0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11C3-2691-AA4B-B03F-4D3D7E84C924}" type="datetimeFigureOut">
              <a:rPr lang="en-US" smtClean="0"/>
              <a:t>9/24/13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0175-7C6B-7646-AAFF-0E587C43D0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11C3-2691-AA4B-B03F-4D3D7E84C924}" type="datetimeFigureOut">
              <a:rPr lang="en-US" smtClean="0"/>
              <a:t>9/24/13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0175-7C6B-7646-AAFF-0E587C43D04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11C3-2691-AA4B-B03F-4D3D7E84C924}" type="datetimeFigureOut">
              <a:rPr lang="en-US" smtClean="0"/>
              <a:t>9/24/13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950175-7C6B-7646-AAFF-0E587C43D04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0B511C3-2691-AA4B-B03F-4D3D7E84C924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23950175-7C6B-7646-AAFF-0E587C43D04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4419" y="534229"/>
            <a:ext cx="6321040" cy="1690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latin typeface="宋体"/>
                <a:ea typeface="宋体"/>
                <a:cs typeface="宋体"/>
              </a:rPr>
              <a:t>（</a:t>
            </a:r>
            <a:r>
              <a:rPr lang="en-US" sz="1400" b="1" dirty="0">
                <a:latin typeface="宋体"/>
                <a:ea typeface="宋体"/>
                <a:cs typeface="宋体"/>
              </a:rPr>
              <a:t>09</a:t>
            </a:r>
            <a:r>
              <a:rPr lang="en-US" altLang="zh-CN" sz="1400" b="1" dirty="0">
                <a:latin typeface="宋体"/>
                <a:ea typeface="宋体"/>
                <a:cs typeface="宋体"/>
              </a:rPr>
              <a:t>·</a:t>
            </a:r>
            <a:r>
              <a:rPr lang="zh-CN" altLang="en-US" sz="1400" b="1" dirty="0">
                <a:latin typeface="宋体"/>
                <a:ea typeface="宋体"/>
                <a:cs typeface="宋体"/>
              </a:rPr>
              <a:t>福建</a:t>
            </a:r>
            <a:r>
              <a:rPr lang="en-US" altLang="zh-CN" sz="1400" b="1" dirty="0">
                <a:latin typeface="宋体"/>
                <a:ea typeface="宋体"/>
                <a:cs typeface="宋体"/>
              </a:rPr>
              <a:t>·</a:t>
            </a:r>
            <a:r>
              <a:rPr lang="en-US" sz="1400" b="1" dirty="0">
                <a:latin typeface="宋体"/>
                <a:ea typeface="宋体"/>
                <a:cs typeface="宋体"/>
              </a:rPr>
              <a:t>20</a:t>
            </a:r>
            <a:r>
              <a:rPr lang="zh-CN" altLang="en-US" sz="1400" b="1" dirty="0">
                <a:latin typeface="宋体"/>
                <a:ea typeface="宋体"/>
                <a:cs typeface="宋体"/>
              </a:rPr>
              <a:t>）</a:t>
            </a:r>
            <a:r>
              <a:rPr lang="zh-CN" altLang="en-US" sz="1400" dirty="0">
                <a:latin typeface="宋体"/>
                <a:ea typeface="宋体"/>
                <a:cs typeface="宋体"/>
              </a:rPr>
              <a:t>（</a:t>
            </a:r>
            <a:r>
              <a:rPr lang="en-US" sz="1400" dirty="0">
                <a:latin typeface="宋体"/>
                <a:ea typeface="宋体"/>
                <a:cs typeface="宋体"/>
              </a:rPr>
              <a:t>15</a:t>
            </a:r>
            <a:r>
              <a:rPr lang="zh-CN" altLang="en-US" sz="1400" dirty="0">
                <a:latin typeface="宋体"/>
                <a:ea typeface="宋体"/>
                <a:cs typeface="宋体"/>
              </a:rPr>
              <a:t>分）如图所示，射击枪水平放置</a:t>
            </a:r>
            <a:r>
              <a:rPr lang="zh-CN" altLang="en-US" sz="1400" dirty="0" smtClean="0">
                <a:latin typeface="宋体"/>
                <a:ea typeface="宋体"/>
                <a:cs typeface="宋体"/>
              </a:rPr>
              <a:t>，</a:t>
            </a:r>
            <a:endParaRPr lang="en-US" altLang="zh-CN" sz="1400" dirty="0" smtClean="0">
              <a:latin typeface="宋体"/>
              <a:ea typeface="宋体"/>
              <a:cs typeface="宋体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宋体"/>
                <a:ea typeface="宋体"/>
                <a:cs typeface="宋体"/>
              </a:rPr>
              <a:t>射击枪</a:t>
            </a:r>
            <a:r>
              <a:rPr lang="zh-CN" altLang="en-US" sz="1400" dirty="0">
                <a:latin typeface="宋体"/>
                <a:ea typeface="宋体"/>
                <a:cs typeface="宋体"/>
              </a:rPr>
              <a:t>与目标靶中心位于离地面足够高的同一水平线上</a:t>
            </a:r>
            <a:r>
              <a:rPr lang="zh-CN" altLang="en-US" sz="1400" dirty="0" smtClean="0">
                <a:latin typeface="宋体"/>
                <a:ea typeface="宋体"/>
                <a:cs typeface="宋体"/>
              </a:rPr>
              <a:t>，</a:t>
            </a:r>
            <a:endParaRPr lang="en-US" altLang="zh-CN" sz="1400" dirty="0" smtClean="0">
              <a:latin typeface="宋体"/>
              <a:ea typeface="宋体"/>
              <a:cs typeface="宋体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宋体"/>
                <a:ea typeface="宋体"/>
                <a:cs typeface="宋体"/>
              </a:rPr>
              <a:t>枪</a:t>
            </a:r>
            <a:r>
              <a:rPr lang="zh-CN" altLang="en-US" sz="1400" dirty="0">
                <a:latin typeface="宋体"/>
                <a:ea typeface="宋体"/>
                <a:cs typeface="宋体"/>
              </a:rPr>
              <a:t>口与目标靶之间的距离</a:t>
            </a:r>
            <a:r>
              <a:rPr lang="en-US" sz="1400" dirty="0">
                <a:latin typeface="宋体"/>
                <a:ea typeface="宋体"/>
                <a:cs typeface="宋体"/>
              </a:rPr>
              <a:t>s=100 m</a:t>
            </a:r>
            <a:r>
              <a:rPr lang="zh-CN" altLang="en-US" sz="1400" dirty="0">
                <a:latin typeface="宋体"/>
                <a:ea typeface="宋体"/>
                <a:cs typeface="宋体"/>
              </a:rPr>
              <a:t>，子弹射出的水平</a:t>
            </a:r>
            <a:r>
              <a:rPr lang="zh-CN" altLang="en-US" sz="1400" dirty="0" smtClean="0">
                <a:latin typeface="宋体"/>
                <a:ea typeface="宋体"/>
                <a:cs typeface="宋体"/>
              </a:rPr>
              <a:t>速度</a:t>
            </a:r>
            <a:endParaRPr lang="en-US" altLang="zh-CN" sz="1400" dirty="0" smtClean="0">
              <a:latin typeface="宋体"/>
              <a:ea typeface="宋体"/>
              <a:cs typeface="宋体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latin typeface="宋体"/>
                <a:ea typeface="宋体"/>
                <a:cs typeface="宋体"/>
              </a:rPr>
              <a:t>v</a:t>
            </a:r>
            <a:r>
              <a:rPr lang="en-US" sz="1400" dirty="0">
                <a:latin typeface="宋体"/>
                <a:ea typeface="宋体"/>
                <a:cs typeface="宋体"/>
              </a:rPr>
              <a:t>=200m/s</a:t>
            </a:r>
            <a:r>
              <a:rPr lang="zh-CN" altLang="en-US" sz="1400" dirty="0">
                <a:latin typeface="宋体"/>
                <a:ea typeface="宋体"/>
                <a:cs typeface="宋体"/>
              </a:rPr>
              <a:t>，子弹从枪口射出的瞬间目标靶由静止开始释放</a:t>
            </a:r>
            <a:r>
              <a:rPr lang="zh-CN" altLang="en-US" sz="1400" dirty="0" smtClean="0">
                <a:latin typeface="宋体"/>
                <a:ea typeface="宋体"/>
                <a:cs typeface="宋体"/>
              </a:rPr>
              <a:t>，</a:t>
            </a:r>
            <a:endParaRPr lang="en-US" altLang="zh-CN" sz="1400" dirty="0" smtClean="0">
              <a:latin typeface="宋体"/>
              <a:ea typeface="宋体"/>
              <a:cs typeface="宋体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宋体"/>
                <a:ea typeface="宋体"/>
                <a:cs typeface="宋体"/>
              </a:rPr>
              <a:t>不计空气阻力</a:t>
            </a:r>
            <a:r>
              <a:rPr lang="zh-CN" altLang="en-US" sz="1400" dirty="0">
                <a:latin typeface="宋体"/>
                <a:ea typeface="宋体"/>
                <a:cs typeface="宋体"/>
              </a:rPr>
              <a:t>，取重力加速度</a:t>
            </a:r>
            <a:r>
              <a:rPr lang="en-US" sz="1400" dirty="0">
                <a:latin typeface="宋体"/>
                <a:ea typeface="宋体"/>
                <a:cs typeface="宋体"/>
              </a:rPr>
              <a:t>g</a:t>
            </a:r>
            <a:r>
              <a:rPr lang="zh-CN" altLang="en-US" sz="1400" dirty="0">
                <a:latin typeface="宋体"/>
                <a:ea typeface="宋体"/>
                <a:cs typeface="宋体"/>
              </a:rPr>
              <a:t>为</a:t>
            </a:r>
            <a:r>
              <a:rPr lang="en-US" sz="1400" dirty="0">
                <a:latin typeface="宋体"/>
                <a:ea typeface="宋体"/>
                <a:cs typeface="宋体"/>
              </a:rPr>
              <a:t>10 m/s</a:t>
            </a:r>
            <a:r>
              <a:rPr lang="en-US" sz="1400" baseline="30000" dirty="0">
                <a:latin typeface="宋体"/>
                <a:ea typeface="宋体"/>
                <a:cs typeface="宋体"/>
              </a:rPr>
              <a:t>2</a:t>
            </a:r>
            <a:r>
              <a:rPr lang="zh-CN" altLang="en-US" sz="1400" dirty="0">
                <a:latin typeface="宋体"/>
                <a:ea typeface="宋体"/>
                <a:cs typeface="宋体"/>
              </a:rPr>
              <a:t>，求：</a:t>
            </a:r>
            <a:endParaRPr lang="en-US" sz="1400" dirty="0">
              <a:latin typeface="宋体"/>
              <a:ea typeface="宋体"/>
              <a:cs typeface="宋体"/>
            </a:endParaRPr>
          </a:p>
        </p:txBody>
      </p:sp>
      <p:pic>
        <p:nvPicPr>
          <p:cNvPr id="1025" name="Picture 1" descr="ll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546" y="930592"/>
            <a:ext cx="3293637" cy="921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32453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2</TotalTime>
  <Words>66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Essential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Zhuo</dc:creator>
  <cp:lastModifiedBy>Steve Zhuo</cp:lastModifiedBy>
  <cp:revision>2</cp:revision>
  <dcterms:created xsi:type="dcterms:W3CDTF">2013-09-24T05:25:10Z</dcterms:created>
  <dcterms:modified xsi:type="dcterms:W3CDTF">2013-09-24T05:27:45Z</dcterms:modified>
</cp:coreProperties>
</file>