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B511C3-2691-AA4B-B03F-4D3D7E84C924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950175-7C6B-7646-AAFF-0E587C43D0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419" y="534229"/>
            <a:ext cx="6321040" cy="2013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福建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20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（</a:t>
            </a:r>
            <a:r>
              <a:rPr lang="en-US" sz="1400" dirty="0">
                <a:latin typeface="宋体"/>
                <a:ea typeface="宋体"/>
                <a:cs typeface="宋体"/>
              </a:rPr>
              <a:t>15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分）如图所示，射击枪水平放置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射击枪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与目标靶中心位于离地面足够高的同一水平线上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枪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口与目标靶之间的距离</a:t>
            </a:r>
            <a:r>
              <a:rPr lang="en-US" sz="1400" dirty="0">
                <a:latin typeface="宋体"/>
                <a:ea typeface="宋体"/>
                <a:cs typeface="宋体"/>
              </a:rPr>
              <a:t>s=100 m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，子弹射出的水平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速度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宋体"/>
                <a:ea typeface="宋体"/>
                <a:cs typeface="宋体"/>
              </a:rPr>
              <a:t>v</a:t>
            </a:r>
            <a:r>
              <a:rPr lang="en-US" sz="1400" dirty="0">
                <a:latin typeface="宋体"/>
                <a:ea typeface="宋体"/>
                <a:cs typeface="宋体"/>
              </a:rPr>
              <a:t>=200m/s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，子弹从枪口射出的瞬间目标靶由静止开始释放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，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不计空气阻力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，取重力加速度</a:t>
            </a:r>
            <a:r>
              <a:rPr lang="en-US" sz="1400" dirty="0">
                <a:latin typeface="宋体"/>
                <a:ea typeface="宋体"/>
                <a:cs typeface="宋体"/>
              </a:rPr>
              <a:t>g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为</a:t>
            </a:r>
            <a:r>
              <a:rPr lang="en-US" sz="1400" dirty="0">
                <a:latin typeface="宋体"/>
                <a:ea typeface="宋体"/>
                <a:cs typeface="宋体"/>
              </a:rPr>
              <a:t>10 m/s</a:t>
            </a:r>
            <a:r>
              <a:rPr lang="en-US" sz="1400" baseline="30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求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从子弹由枪</a:t>
            </a:r>
            <a:r>
              <a:rPr lang="zh-CN" altLang="en-US" sz="1400" dirty="0" smtClean="0">
                <a:latin typeface="宋体"/>
                <a:ea typeface="宋体"/>
                <a:cs typeface="宋体"/>
              </a:rPr>
              <a:t>口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宋体"/>
                <a:ea typeface="宋体"/>
                <a:cs typeface="宋体"/>
              </a:rPr>
              <a:t>射出开始计时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，经多长时间子弹击中目标靶？</a:t>
            </a:r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 descr="ll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46" y="930592"/>
            <a:ext cx="3293637" cy="92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24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</TotalTime>
  <Words>71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Essential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3</cp:revision>
  <dcterms:created xsi:type="dcterms:W3CDTF">2013-09-24T05:25:10Z</dcterms:created>
  <dcterms:modified xsi:type="dcterms:W3CDTF">2013-09-24T05:30:48Z</dcterms:modified>
</cp:coreProperties>
</file>