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491854"/>
              </p:ext>
            </p:extLst>
          </p:nvPr>
        </p:nvGraphicFramePr>
        <p:xfrm>
          <a:off x="855138" y="393699"/>
          <a:ext cx="7835190" cy="329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6121400" imgH="2578100" progId="Word.Document.12">
                  <p:embed/>
                </p:oleObj>
              </mc:Choice>
              <mc:Fallback>
                <p:oleObj name="Document" r:id="rId3" imgW="6121400" imgH="257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138" y="393699"/>
                        <a:ext cx="7835190" cy="3299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59282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Perception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2</cp:revision>
  <dcterms:created xsi:type="dcterms:W3CDTF">2013-09-25T04:28:02Z</dcterms:created>
  <dcterms:modified xsi:type="dcterms:W3CDTF">2013-09-25T04:46:32Z</dcterms:modified>
</cp:coreProperties>
</file>