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98E632-6106-F847-A385-B4F5A8866B9A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540A84-0C2E-F140-B3E2-C4DE0842A3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44412"/>
              </p:ext>
            </p:extLst>
          </p:nvPr>
        </p:nvGraphicFramePr>
        <p:xfrm>
          <a:off x="332316" y="810681"/>
          <a:ext cx="8451851" cy="258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283200" imgH="1612900" progId="Word.Document.12">
                  <p:embed/>
                </p:oleObj>
              </mc:Choice>
              <mc:Fallback>
                <p:oleObj name="Document" r:id="rId3" imgW="5283200" imgH="1612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316" y="810681"/>
                        <a:ext cx="8451851" cy="2580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63157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Perception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2013-09-25T05:01:59Z</dcterms:created>
  <dcterms:modified xsi:type="dcterms:W3CDTF">2013-09-25T05:03:41Z</dcterms:modified>
</cp:coreProperties>
</file>