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9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26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956853E-FE00-8A4F-BDD5-BDE77F664E75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DB3A-4A7F-EF4B-A71D-49AA8A9EA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853E-FE00-8A4F-BDD5-BDE77F664E75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956853E-FE00-8A4F-BDD5-BDE77F664E75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956853E-FE00-8A4F-BDD5-BDE77F664E75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853E-FE00-8A4F-BDD5-BDE77F664E75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DB3A-4A7F-EF4B-A71D-49AA8A9EA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853E-FE00-8A4F-BDD5-BDE77F664E75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DB3A-4A7F-EF4B-A71D-49AA8A9EA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853E-FE00-8A4F-BDD5-BDE77F664E75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DB3A-4A7F-EF4B-A71D-49AA8A9EA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853E-FE00-8A4F-BDD5-BDE77F664E75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956853E-FE00-8A4F-BDD5-BDE77F664E75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DB3A-4A7F-EF4B-A71D-49AA8A9EA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956853E-FE00-8A4F-BDD5-BDE77F664E75}" type="datetimeFigureOut">
              <a:rPr lang="en-US" smtClean="0"/>
              <a:t>9/25/13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DB3A-4A7F-EF4B-A71D-49AA8A9EA10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853E-FE00-8A4F-BDD5-BDE77F664E75}" type="datetimeFigureOut">
              <a:rPr lang="en-US" smtClean="0"/>
              <a:t>9/25/13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DB3A-4A7F-EF4B-A71D-49AA8A9EA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853E-FE00-8A4F-BDD5-BDE77F664E75}" type="datetimeFigureOut">
              <a:rPr lang="en-US" smtClean="0"/>
              <a:t>9/25/13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DB3A-4A7F-EF4B-A71D-49AA8A9EA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956853E-FE00-8A4F-BDD5-BDE77F664E75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DB3A-4A7F-EF4B-A71D-49AA8A9EA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56853E-FE00-8A4F-BDD5-BDE77F664E75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9A2DB3A-4A7F-EF4B-A71D-49AA8A9EA1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  <p:sldLayoutId id="2147483931" r:id="rId12"/>
    <p:sldLayoutId id="2147483932" r:id="rId13"/>
    <p:sldLayoutId id="2147483933" r:id="rId14"/>
    <p:sldLayoutId id="2147483934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8960" y="682397"/>
            <a:ext cx="5882640" cy="1367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宋体"/>
                <a:ea typeface="宋体"/>
                <a:cs typeface="宋体"/>
              </a:rPr>
              <a:t>（</a:t>
            </a:r>
            <a:r>
              <a:rPr lang="en-US" sz="1400" b="1" dirty="0" smtClean="0">
                <a:latin typeface="宋体"/>
                <a:ea typeface="宋体"/>
                <a:cs typeface="宋体"/>
              </a:rPr>
              <a:t>09</a:t>
            </a:r>
            <a:r>
              <a:rPr lang="en-US" altLang="zh-CN" sz="1400" b="1" dirty="0" smtClean="0">
                <a:latin typeface="宋体"/>
                <a:ea typeface="宋体"/>
                <a:cs typeface="宋体"/>
              </a:rPr>
              <a:t>·</a:t>
            </a:r>
            <a:r>
              <a:rPr lang="zh-CN" altLang="en-US" sz="1400" b="1" dirty="0" smtClean="0">
                <a:latin typeface="宋体"/>
                <a:ea typeface="宋体"/>
                <a:cs typeface="宋体"/>
              </a:rPr>
              <a:t>广东物理</a:t>
            </a:r>
            <a:r>
              <a:rPr lang="en-US" altLang="zh-CN" sz="1400" b="1" dirty="0" smtClean="0">
                <a:latin typeface="宋体"/>
                <a:ea typeface="宋体"/>
                <a:cs typeface="宋体"/>
              </a:rPr>
              <a:t>·</a:t>
            </a:r>
            <a:r>
              <a:rPr lang="en-US" sz="1400" b="1" dirty="0" smtClean="0">
                <a:latin typeface="宋体"/>
                <a:ea typeface="宋体"/>
                <a:cs typeface="宋体"/>
              </a:rPr>
              <a:t>17</a:t>
            </a:r>
            <a:r>
              <a:rPr lang="zh-CN" altLang="en-US" sz="1400" b="1" dirty="0" smtClean="0">
                <a:latin typeface="宋体"/>
                <a:ea typeface="宋体"/>
                <a:cs typeface="宋体"/>
              </a:rPr>
              <a:t>）</a:t>
            </a:r>
            <a:r>
              <a:rPr lang="en-US" sz="1400" dirty="0" smtClean="0">
                <a:effectLst/>
                <a:latin typeface="宋体"/>
                <a:ea typeface="宋体"/>
                <a:cs typeface="宋体"/>
              </a:rPr>
              <a:t> </a:t>
            </a:r>
            <a:r>
              <a:rPr lang="zh-CN" altLang="en-US" sz="1400" dirty="0" smtClean="0">
                <a:latin typeface="宋体"/>
                <a:ea typeface="宋体"/>
                <a:cs typeface="宋体"/>
              </a:rPr>
              <a:t>如图</a:t>
            </a:r>
            <a:r>
              <a:rPr lang="en-US" sz="1400" dirty="0">
                <a:latin typeface="宋体"/>
                <a:ea typeface="宋体"/>
                <a:cs typeface="宋体"/>
              </a:rPr>
              <a:t>17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所示，一个竖直放置的圆锥筒可绕其中心</a:t>
            </a:r>
            <a:r>
              <a:rPr lang="en-US" sz="1400" b="1" dirty="0">
                <a:latin typeface="宋体"/>
                <a:ea typeface="宋体"/>
                <a:cs typeface="宋体"/>
              </a:rPr>
              <a:t>OO′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转动，筒内壁粗糙，筒口半径和筒高分别为</a:t>
            </a:r>
            <a:r>
              <a:rPr lang="en-US" sz="1400" i="1" dirty="0">
                <a:latin typeface="宋体"/>
                <a:ea typeface="宋体"/>
                <a:cs typeface="宋体"/>
              </a:rPr>
              <a:t>R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和</a:t>
            </a:r>
            <a:r>
              <a:rPr lang="en-US" sz="1400" i="1" dirty="0">
                <a:latin typeface="宋体"/>
                <a:ea typeface="宋体"/>
                <a:cs typeface="宋体"/>
              </a:rPr>
              <a:t>H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，筒内壁</a:t>
            </a:r>
            <a:r>
              <a:rPr lang="en-US" sz="1400" dirty="0">
                <a:latin typeface="宋体"/>
                <a:ea typeface="宋体"/>
                <a:cs typeface="宋体"/>
              </a:rPr>
              <a:t>A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点的高度为筒高的一半。内壁上有一质量为</a:t>
            </a:r>
            <a:r>
              <a:rPr lang="en-US" sz="1400" b="1" dirty="0">
                <a:latin typeface="宋体"/>
                <a:ea typeface="宋体"/>
                <a:cs typeface="宋体"/>
              </a:rPr>
              <a:t>m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的小物块。</a:t>
            </a:r>
            <a:r>
              <a:rPr lang="zh-CN" altLang="en-US" sz="1400" dirty="0" smtClean="0">
                <a:latin typeface="宋体"/>
                <a:ea typeface="宋体"/>
                <a:cs typeface="宋体"/>
              </a:rPr>
              <a:t>求当筒不转动时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，物块静止在筒壁</a:t>
            </a:r>
            <a:r>
              <a:rPr lang="en-US" sz="1400" dirty="0">
                <a:latin typeface="宋体"/>
                <a:ea typeface="宋体"/>
                <a:cs typeface="宋体"/>
              </a:rPr>
              <a:t>A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点受到的摩擦力和支持力的</a:t>
            </a:r>
            <a:r>
              <a:rPr lang="zh-CN" altLang="en-US" sz="1400" dirty="0" smtClean="0">
                <a:latin typeface="宋体"/>
                <a:ea typeface="宋体"/>
                <a:cs typeface="宋体"/>
              </a:rPr>
              <a:t>大小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。</a:t>
            </a:r>
            <a:endParaRPr lang="en-US" sz="1400" dirty="0">
              <a:latin typeface="宋体"/>
              <a:ea typeface="宋体"/>
              <a:cs typeface="宋体"/>
            </a:endParaRPr>
          </a:p>
        </p:txBody>
      </p:sp>
      <p:pic>
        <p:nvPicPr>
          <p:cNvPr id="1025" name="Picture 1" descr="17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741998"/>
            <a:ext cx="2343849" cy="153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7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4</TotalTime>
  <Words>57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Perception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Zhuo</dc:creator>
  <cp:lastModifiedBy>Steve Zhuo</cp:lastModifiedBy>
  <cp:revision>2</cp:revision>
  <dcterms:created xsi:type="dcterms:W3CDTF">2013-09-24T05:31:56Z</dcterms:created>
  <dcterms:modified xsi:type="dcterms:W3CDTF">2013-09-25T03:38:52Z</dcterms:modified>
</cp:coreProperties>
</file>