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2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9202-C7CD-A548-9E99-757B21D1CA0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3529202-C7CD-A548-9E99-757B21D1CA0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686-327A-DA4D-B43B-EB26C41AE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9202-C7CD-A548-9E99-757B21D1CA0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3529202-C7CD-A548-9E99-757B21D1CA0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3529202-C7CD-A548-9E99-757B21D1CA0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9202-C7CD-A548-9E99-757B21D1CA0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686-327A-DA4D-B43B-EB26C41AE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9202-C7CD-A548-9E99-757B21D1CA0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686-327A-DA4D-B43B-EB26C41AE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9202-C7CD-A548-9E99-757B21D1CA0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686-327A-DA4D-B43B-EB26C41AE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9202-C7CD-A548-9E99-757B21D1CA0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9202-C7CD-A548-9E99-757B21D1CA0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686-327A-DA4D-B43B-EB26C41AE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3529202-C7CD-A548-9E99-757B21D1CA0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686-327A-DA4D-B43B-EB26C41AE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3529202-C7CD-A548-9E99-757B21D1CA0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686-327A-DA4D-B43B-EB26C41AE4B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9202-C7CD-A548-9E99-757B21D1CA0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686-327A-DA4D-B43B-EB26C41AE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9202-C7CD-A548-9E99-757B21D1CA0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686-327A-DA4D-B43B-EB26C41AE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3529202-C7CD-A548-9E99-757B21D1CA0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9686-327A-DA4D-B43B-EB26C41AE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3529202-C7CD-A548-9E99-757B21D1CA0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7F9686-327A-DA4D-B43B-EB26C41AE4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016260"/>
              </p:ext>
            </p:extLst>
          </p:nvPr>
        </p:nvGraphicFramePr>
        <p:xfrm>
          <a:off x="0" y="374951"/>
          <a:ext cx="9144000" cy="2757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6121400" imgH="1778000" progId="Word.Document.12">
                  <p:embed/>
                </p:oleObj>
              </mc:Choice>
              <mc:Fallback>
                <p:oleObj name="Document" r:id="rId3" imgW="6121400" imgH="1778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74951"/>
                        <a:ext cx="9144000" cy="2757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" name="Picture 1" descr="a168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474" y="1412270"/>
            <a:ext cx="3114764" cy="14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033336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Perception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3</cp:revision>
  <dcterms:created xsi:type="dcterms:W3CDTF">2013-09-24T05:28:51Z</dcterms:created>
  <dcterms:modified xsi:type="dcterms:W3CDTF">2013-09-25T03:39:40Z</dcterms:modified>
</cp:coreProperties>
</file>