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BF5605-61CA-3D4F-B41B-51D8F5AA699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649" y="301291"/>
            <a:ext cx="5932997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ea typeface="宋体"/>
                <a:cs typeface="Arial"/>
              </a:rPr>
              <a:t>江苏省扬州中学</a:t>
            </a:r>
            <a:r>
              <a:rPr lang="en-US" b="1" dirty="0">
                <a:latin typeface="Arial"/>
                <a:ea typeface="宋体"/>
                <a:cs typeface="Arial"/>
              </a:rPr>
              <a:t>2010</a:t>
            </a:r>
            <a:r>
              <a:rPr lang="zh-CN" altLang="en-US" b="1" dirty="0" smtClean="0">
                <a:latin typeface="Arial"/>
                <a:ea typeface="宋体"/>
                <a:cs typeface="Arial"/>
              </a:rPr>
              <a:t>届高三综合练习 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如图所示</a:t>
            </a:r>
            <a:r>
              <a:rPr lang="zh-CN" altLang="en-US" dirty="0">
                <a:latin typeface="Arial"/>
                <a:ea typeface="宋体"/>
                <a:cs typeface="Arial"/>
              </a:rPr>
              <a:t>，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形细杆</a:t>
            </a:r>
            <a:r>
              <a:rPr lang="en-US" dirty="0">
                <a:latin typeface="Arial"/>
                <a:ea typeface="宋体"/>
                <a:cs typeface="Arial"/>
              </a:rPr>
              <a:t>AOB</a:t>
            </a:r>
            <a:r>
              <a:rPr lang="zh-CN" altLang="en-US" dirty="0">
                <a:latin typeface="Arial"/>
                <a:ea typeface="宋体"/>
                <a:cs typeface="Arial"/>
              </a:rPr>
              <a:t>能绕其对称轴</a:t>
            </a:r>
            <a:r>
              <a:rPr lang="en-US" dirty="0">
                <a:latin typeface="Arial"/>
                <a:ea typeface="宋体"/>
                <a:cs typeface="Arial"/>
              </a:rPr>
              <a:t>OO</a:t>
            </a:r>
            <a:r>
              <a:rPr lang="zh-CN" altLang="en-US" dirty="0">
                <a:latin typeface="Arial"/>
                <a:ea typeface="宋体"/>
                <a:cs typeface="Arial"/>
              </a:rPr>
              <a:t>’转动，</a:t>
            </a:r>
            <a:r>
              <a:rPr lang="en-US" dirty="0">
                <a:latin typeface="Arial"/>
                <a:ea typeface="宋体"/>
                <a:cs typeface="Arial"/>
              </a:rPr>
              <a:t>OO</a:t>
            </a:r>
            <a:r>
              <a:rPr lang="zh-CN" altLang="en-US" dirty="0">
                <a:latin typeface="Arial"/>
                <a:ea typeface="宋体"/>
                <a:cs typeface="Arial"/>
              </a:rPr>
              <a:t>’沿竖直方向，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形杆的两臂与转轴间的夹角均为</a:t>
            </a:r>
            <a:r>
              <a:rPr lang="en-US" dirty="0">
                <a:latin typeface="Arial"/>
                <a:ea typeface="宋体"/>
                <a:cs typeface="Arial"/>
              </a:rPr>
              <a:t>α=45</a:t>
            </a:r>
            <a:r>
              <a:rPr lang="en-US" altLang="zh-CN" dirty="0">
                <a:latin typeface="Arial"/>
                <a:ea typeface="宋体"/>
                <a:cs typeface="Arial"/>
              </a:rPr>
              <a:t>°</a:t>
            </a:r>
            <a:r>
              <a:rPr lang="zh-CN" altLang="en-US" dirty="0">
                <a:latin typeface="Arial"/>
                <a:ea typeface="宋体"/>
                <a:cs typeface="Arial"/>
              </a:rPr>
              <a:t>．两质量均为</a:t>
            </a:r>
            <a:r>
              <a:rPr lang="en-US" dirty="0">
                <a:latin typeface="Arial"/>
                <a:ea typeface="宋体"/>
                <a:cs typeface="Arial"/>
              </a:rPr>
              <a:t>m=0.1kg</a:t>
            </a:r>
            <a:r>
              <a:rPr lang="zh-CN" altLang="en-US" dirty="0">
                <a:latin typeface="Arial"/>
                <a:ea typeface="宋体"/>
                <a:cs typeface="Arial"/>
              </a:rPr>
              <a:t>的小环，分别套在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形杆的两臂上，并用长为Ｌ</a:t>
            </a:r>
            <a:r>
              <a:rPr lang="en-US" dirty="0">
                <a:latin typeface="Arial"/>
                <a:ea typeface="宋体"/>
                <a:cs typeface="Arial"/>
              </a:rPr>
              <a:t>=1.2m</a:t>
            </a:r>
            <a:r>
              <a:rPr lang="zh-CN" altLang="en-US" dirty="0">
                <a:latin typeface="Arial"/>
                <a:ea typeface="宋体"/>
                <a:cs typeface="Arial"/>
              </a:rPr>
              <a:t>、能承受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最大拉力</a:t>
            </a:r>
            <a:r>
              <a:rPr lang="en-US" dirty="0" err="1" smtClean="0">
                <a:latin typeface="Arial"/>
                <a:ea typeface="宋体"/>
                <a:cs typeface="Arial"/>
              </a:rPr>
              <a:t>F</a:t>
            </a:r>
            <a:r>
              <a:rPr lang="en-US" altLang="zh-CN" baseline="-25000" dirty="0" err="1" smtClean="0">
                <a:latin typeface="Arial"/>
                <a:ea typeface="宋体"/>
                <a:cs typeface="Arial"/>
              </a:rPr>
              <a:t>max</a:t>
            </a:r>
            <a:r>
              <a:rPr lang="en-US" dirty="0" smtClean="0">
                <a:latin typeface="Arial"/>
                <a:ea typeface="宋体"/>
                <a:cs typeface="Arial"/>
              </a:rPr>
              <a:t>=</a:t>
            </a:r>
            <a:r>
              <a:rPr lang="en-US" dirty="0">
                <a:latin typeface="Arial"/>
                <a:ea typeface="宋体"/>
                <a:cs typeface="Arial"/>
              </a:rPr>
              <a:t>4.5N</a:t>
            </a:r>
            <a:r>
              <a:rPr lang="zh-CN" altLang="en-US" dirty="0">
                <a:latin typeface="Arial"/>
                <a:ea typeface="宋体"/>
                <a:cs typeface="Arial"/>
              </a:rPr>
              <a:t>的轻质细线连结，环与臂间的最大静摩擦力等于两者间弹力的</a:t>
            </a:r>
            <a:r>
              <a:rPr lang="en-US" dirty="0">
                <a:latin typeface="Arial"/>
                <a:ea typeface="宋体"/>
                <a:cs typeface="Arial"/>
              </a:rPr>
              <a:t>0.2</a:t>
            </a:r>
            <a:r>
              <a:rPr lang="zh-CN" altLang="en-US" dirty="0">
                <a:latin typeface="Arial"/>
                <a:ea typeface="宋体"/>
                <a:cs typeface="Arial"/>
              </a:rPr>
              <a:t>倍．当杆以角速度</a:t>
            </a:r>
            <a:r>
              <a:rPr lang="en-US" dirty="0" err="1">
                <a:latin typeface="Arial"/>
                <a:ea typeface="宋体"/>
                <a:cs typeface="Arial"/>
              </a:rPr>
              <a:t>ω</a:t>
            </a:r>
            <a:r>
              <a:rPr lang="zh-CN" altLang="en-US" dirty="0">
                <a:latin typeface="Arial"/>
                <a:ea typeface="宋体"/>
                <a:cs typeface="Arial"/>
              </a:rPr>
              <a:t>转动时，细线始终处于水平状态，取</a:t>
            </a:r>
            <a:r>
              <a:rPr lang="en-US" dirty="0">
                <a:latin typeface="Arial"/>
                <a:ea typeface="宋体"/>
                <a:cs typeface="Arial"/>
              </a:rPr>
              <a:t>g=10m/</a:t>
            </a:r>
            <a:r>
              <a:rPr lang="en-US" dirty="0" smtClean="0">
                <a:latin typeface="Arial"/>
                <a:ea typeface="宋体"/>
                <a:cs typeface="Arial"/>
              </a:rPr>
              <a:t>s</a:t>
            </a:r>
            <a:r>
              <a:rPr lang="en-US" baseline="30000" dirty="0" smtClean="0">
                <a:latin typeface="Arial"/>
                <a:ea typeface="宋体"/>
                <a:cs typeface="Arial"/>
              </a:rPr>
              <a:t>2</a:t>
            </a:r>
            <a:r>
              <a:rPr lang="zh-CN" altLang="en-US" dirty="0">
                <a:latin typeface="Arial"/>
                <a:ea typeface="宋体"/>
                <a:cs typeface="Arial"/>
              </a:rPr>
              <a:t>。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求杆转动</a:t>
            </a:r>
            <a:r>
              <a:rPr lang="zh-CN" altLang="en-US" dirty="0">
                <a:latin typeface="Arial"/>
                <a:ea typeface="宋体"/>
                <a:cs typeface="Arial"/>
              </a:rPr>
              <a:t>角速度</a:t>
            </a:r>
            <a:r>
              <a:rPr lang="en-US" dirty="0" err="1">
                <a:latin typeface="Arial"/>
                <a:ea typeface="宋体"/>
                <a:cs typeface="Arial"/>
              </a:rPr>
              <a:t>ω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的最小值。</a:t>
            </a:r>
            <a:endParaRPr lang="en-US" dirty="0">
              <a:latin typeface="Arial"/>
              <a:ea typeface="宋体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46" y="811208"/>
            <a:ext cx="2778598" cy="201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59932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</TotalTime>
  <Words>82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8</cp:revision>
  <dcterms:created xsi:type="dcterms:W3CDTF">2013-09-24T06:19:37Z</dcterms:created>
  <dcterms:modified xsi:type="dcterms:W3CDTF">2013-09-25T03:42:45Z</dcterms:modified>
</cp:coreProperties>
</file>