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2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4E4-5D81-034E-838E-E84940E7F61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4E4-5D81-034E-838E-E84940E7F61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4E4-5D81-034E-838E-E84940E7F61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4E4-5D81-034E-838E-E84940E7F61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4E4-5D81-034E-838E-E84940E7F61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4E4-5D81-034E-838E-E84940E7F61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4E4-5D81-034E-838E-E84940E7F61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4E4-5D81-034E-838E-E84940E7F61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4E4-5D81-034E-838E-E84940E7F61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4E4-5D81-034E-838E-E84940E7F61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14E4-5D81-034E-838E-E84940E7F61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0E614E4-5D81-034E-838E-E84940E7F61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B517763-7295-4B46-8895-1DE98990F4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410201"/>
              </p:ext>
            </p:extLst>
          </p:nvPr>
        </p:nvGraphicFramePr>
        <p:xfrm>
          <a:off x="242888" y="202659"/>
          <a:ext cx="8435975" cy="2199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Document" r:id="rId3" imgW="6121400" imgH="1193800" progId="Word.Document.12">
                  <p:embed/>
                </p:oleObj>
              </mc:Choice>
              <mc:Fallback>
                <p:oleObj name="Document" r:id="rId3" imgW="6121400" imgH="1193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888" y="202659"/>
                        <a:ext cx="8435975" cy="2199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	</a:t>
            </a:r>
            <a:endParaRPr lang="en-US" dirty="0"/>
          </a:p>
        </p:txBody>
      </p:sp>
      <p:grpSp>
        <p:nvGrpSpPr>
          <p:cNvPr id="7" name="Group 1"/>
          <p:cNvGrpSpPr>
            <a:grpSpLocks/>
          </p:cNvGrpSpPr>
          <p:nvPr/>
        </p:nvGrpSpPr>
        <p:grpSpPr bwMode="auto">
          <a:xfrm>
            <a:off x="5818468" y="2099653"/>
            <a:ext cx="2769373" cy="1950508"/>
            <a:chOff x="0" y="0"/>
            <a:chExt cx="2789" cy="2148"/>
          </a:xfrm>
        </p:grpSpPr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795" y="0"/>
              <a:ext cx="18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Q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" name="Group 3"/>
            <p:cNvGrpSpPr>
              <a:grpSpLocks/>
            </p:cNvGrpSpPr>
            <p:nvPr/>
          </p:nvGrpSpPr>
          <p:grpSpPr bwMode="auto">
            <a:xfrm>
              <a:off x="0" y="0"/>
              <a:ext cx="2789" cy="2148"/>
              <a:chOff x="0" y="0"/>
              <a:chExt cx="2789" cy="2148"/>
            </a:xfrm>
          </p:grpSpPr>
          <p:sp>
            <p:nvSpPr>
              <p:cNvPr id="10" name="Text Box 4"/>
              <p:cNvSpPr txBox="1">
                <a:spLocks noChangeArrowheads="1"/>
              </p:cNvSpPr>
              <p:nvPr/>
            </p:nvSpPr>
            <p:spPr bwMode="auto">
              <a:xfrm>
                <a:off x="825" y="1836"/>
                <a:ext cx="18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charset="0"/>
                    <a:ea typeface="ÇlÇr ñæí©" charset="0"/>
                  </a:rPr>
                  <a:t>N</a:t>
                </a: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1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2789" cy="2136"/>
                <a:chOff x="0" y="0"/>
                <a:chExt cx="2789" cy="2136"/>
              </a:xfrm>
            </p:grpSpPr>
            <p:sp>
              <p:nvSpPr>
                <p:cNvPr id="12" name="Line 6"/>
                <p:cNvSpPr>
                  <a:spLocks noChangeShapeType="1"/>
                </p:cNvSpPr>
                <p:nvPr/>
              </p:nvSpPr>
              <p:spPr bwMode="auto">
                <a:xfrm>
                  <a:off x="975" y="1824"/>
                  <a:ext cx="18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3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789" cy="2136"/>
                  <a:chOff x="0" y="0"/>
                  <a:chExt cx="2789" cy="2136"/>
                </a:xfrm>
              </p:grpSpPr>
              <p:sp>
                <p:nvSpPr>
                  <p:cNvPr id="14" name="Arc 8"/>
                  <p:cNvSpPr>
                    <a:spLocks/>
                  </p:cNvSpPr>
                  <p:nvPr/>
                </p:nvSpPr>
                <p:spPr bwMode="auto">
                  <a:xfrm flipH="1">
                    <a:off x="187" y="243"/>
                    <a:ext cx="788" cy="7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5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2789" cy="2136"/>
                    <a:chOff x="0" y="0"/>
                    <a:chExt cx="2789" cy="2136"/>
                  </a:xfrm>
                </p:grpSpPr>
                <p:sp>
                  <p:nvSpPr>
                    <p:cNvPr id="16" name="Line 10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575" y="966"/>
                      <a:ext cx="1905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Line 11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-39" y="966"/>
                      <a:ext cx="1905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" name="Line 12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1190" y="975"/>
                      <a:ext cx="1905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" name="Line 13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1835" y="966"/>
                      <a:ext cx="1905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" name="Line 14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-609" y="952"/>
                      <a:ext cx="1905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" name="Arc 15"/>
                    <p:cNvSpPr>
                      <a:spLocks/>
                    </p:cNvSpPr>
                    <p:nvPr/>
                  </p:nvSpPr>
                  <p:spPr bwMode="auto">
                    <a:xfrm rot="16200000" flipH="1">
                      <a:off x="185" y="1029"/>
                      <a:ext cx="788" cy="788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-1"/>
                          </a:moveTo>
                          <a:cubicBezTo>
                            <a:pt x="11929" y="-1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-1"/>
                          </a:moveTo>
                          <a:cubicBezTo>
                            <a:pt x="11929" y="-1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70" y="1668"/>
                      <a:ext cx="180" cy="156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840"/>
                      <a:ext cx="465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1pPr>
                      <a:lvl2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2pPr>
                      <a:lvl3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3pPr>
                      <a:lvl4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4pPr>
                      <a:lvl5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ÇlÇr ñæí©" charset="0"/>
                        </a:rPr>
                        <a:t>P</a:t>
                      </a:r>
                      <a:r>
                        <a:rPr kumimoji="0" lang="en-US" alt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ÇlÇr ñæí©" charset="0"/>
                        </a:rPr>
                        <a:t>。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4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95" y="1824"/>
                      <a:ext cx="180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1pPr>
                      <a:lvl2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2pPr>
                      <a:lvl3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3pPr>
                      <a:lvl4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4pPr>
                      <a:lvl5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ÇlÇr ñæí©" charset="0"/>
                        </a:rPr>
                        <a:t>M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75" y="1482"/>
                      <a:ext cx="180" cy="3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1pPr>
                      <a:lvl2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2pPr>
                      <a:lvl3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3pPr>
                      <a:lvl4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4pPr>
                      <a:lvl5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ÇlÇr ñæí©" charset="0"/>
                        </a:rPr>
                        <a:t>m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6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35" y="1119"/>
                      <a:ext cx="540" cy="4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1pPr>
                      <a:lvl2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2pPr>
                      <a:lvl3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3pPr>
                      <a:lvl4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4pPr>
                      <a:lvl5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ÇlÇr ñæí©" charset="0"/>
                        </a:rPr>
                        <a:t>v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ÇlÇr ñæí©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7" name="Line 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265" y="1542"/>
                      <a:ext cx="3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95" y="282"/>
                      <a:ext cx="720" cy="4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1pPr>
                      <a:lvl2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2pPr>
                      <a:lvl3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3pPr>
                      <a:lvl4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4pPr>
                      <a:lvl5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ÇlÇr ñæí©" charset="0"/>
                        </a:rPr>
                        <a:t>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312756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3</TotalTime>
  <Words>8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Executive</vt:lpstr>
      <vt:lpstr>Microsoft Word Document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2</cp:revision>
  <dcterms:created xsi:type="dcterms:W3CDTF">2013-09-24T06:32:04Z</dcterms:created>
  <dcterms:modified xsi:type="dcterms:W3CDTF">2013-09-24T06:35:41Z</dcterms:modified>
</cp:coreProperties>
</file>