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99634"/>
              </p:ext>
            </p:extLst>
          </p:nvPr>
        </p:nvGraphicFramePr>
        <p:xfrm>
          <a:off x="433917" y="287323"/>
          <a:ext cx="8244946" cy="206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917" y="287323"/>
                        <a:ext cx="8244946" cy="2068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5818468" y="2099653"/>
            <a:ext cx="2769373" cy="1950508"/>
            <a:chOff x="0" y="0"/>
            <a:chExt cx="2789" cy="2148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795" y="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Q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0" y="0"/>
              <a:ext cx="2789" cy="2148"/>
              <a:chOff x="0" y="0"/>
              <a:chExt cx="2789" cy="2148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825" y="1836"/>
                <a:ext cx="18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charset="0"/>
                    <a:ea typeface="ÇlÇr ñæí©" charset="0"/>
                  </a:rPr>
                  <a:t>N</a:t>
                </a: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789" cy="2136"/>
                <a:chOff x="0" y="0"/>
                <a:chExt cx="2789" cy="2136"/>
              </a:xfrm>
            </p:grpSpPr>
            <p:sp>
              <p:nvSpPr>
                <p:cNvPr id="12" name="Line 6"/>
                <p:cNvSpPr>
                  <a:spLocks noChangeShapeType="1"/>
                </p:cNvSpPr>
                <p:nvPr/>
              </p:nvSpPr>
              <p:spPr bwMode="auto">
                <a:xfrm>
                  <a:off x="975" y="1824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789" cy="2136"/>
                  <a:chOff x="0" y="0"/>
                  <a:chExt cx="2789" cy="2136"/>
                </a:xfrm>
              </p:grpSpPr>
              <p:sp>
                <p:nvSpPr>
                  <p:cNvPr id="14" name="Arc 8"/>
                  <p:cNvSpPr>
                    <a:spLocks/>
                  </p:cNvSpPr>
                  <p:nvPr/>
                </p:nvSpPr>
                <p:spPr bwMode="auto">
                  <a:xfrm flipH="1">
                    <a:off x="187" y="243"/>
                    <a:ext cx="788" cy="7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789" cy="2136"/>
                    <a:chOff x="0" y="0"/>
                    <a:chExt cx="2789" cy="2136"/>
                  </a:xfrm>
                </p:grpSpPr>
                <p:sp>
                  <p:nvSpPr>
                    <p:cNvPr id="16" name="Line 10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575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11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-39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Line 1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1190" y="975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Line 13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1835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Line 14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-609" y="952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Arc 15"/>
                    <p:cNvSpPr>
                      <a:spLocks/>
                    </p:cNvSpPr>
                    <p:nvPr/>
                  </p:nvSpPr>
                  <p:spPr bwMode="auto">
                    <a:xfrm rot="16200000" flipH="1">
                      <a:off x="185" y="1029"/>
                      <a:ext cx="788" cy="78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-1"/>
                          </a:moveTo>
                          <a:cubicBezTo>
                            <a:pt x="11929" y="-1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-1"/>
                          </a:moveTo>
                          <a:cubicBezTo>
                            <a:pt x="11929" y="-1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0" y="1668"/>
                      <a:ext cx="180" cy="15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840"/>
                      <a:ext cx="465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P</a:t>
                      </a: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。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5" y="1824"/>
                      <a:ext cx="180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75" y="1482"/>
                      <a:ext cx="180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6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35" y="1119"/>
                      <a:ext cx="54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v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ÇlÇr ñæí©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5" y="1542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5" y="282"/>
                      <a:ext cx="72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312756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Executive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4</cp:revision>
  <dcterms:created xsi:type="dcterms:W3CDTF">2013-09-24T06:32:04Z</dcterms:created>
  <dcterms:modified xsi:type="dcterms:W3CDTF">2013-09-24T06:43:34Z</dcterms:modified>
</cp:coreProperties>
</file>