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E614E4-5D81-034E-838E-E84940E7F61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99634"/>
              </p:ext>
            </p:extLst>
          </p:nvPr>
        </p:nvGraphicFramePr>
        <p:xfrm>
          <a:off x="433917" y="287323"/>
          <a:ext cx="8244946" cy="206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917" y="287323"/>
                        <a:ext cx="8244946" cy="2068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5818468" y="2099653"/>
            <a:ext cx="2769373" cy="1950508"/>
            <a:chOff x="0" y="0"/>
            <a:chExt cx="2789" cy="2148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795" y="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Q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0" y="0"/>
              <a:ext cx="2789" cy="2148"/>
              <a:chOff x="0" y="0"/>
              <a:chExt cx="2789" cy="2148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825" y="1836"/>
                <a:ext cx="1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ÇlÇr ñæí©" charset="0"/>
                  </a:rPr>
                  <a:t>N</a:t>
                </a: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789" cy="2136"/>
                <a:chOff x="0" y="0"/>
                <a:chExt cx="2789" cy="2136"/>
              </a:xfrm>
            </p:grpSpPr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>
                  <a:off x="975" y="1824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789" cy="2136"/>
                  <a:chOff x="0" y="0"/>
                  <a:chExt cx="2789" cy="2136"/>
                </a:xfrm>
              </p:grpSpPr>
              <p:sp>
                <p:nvSpPr>
                  <p:cNvPr id="14" name="Arc 8"/>
                  <p:cNvSpPr>
                    <a:spLocks/>
                  </p:cNvSpPr>
                  <p:nvPr/>
                </p:nvSpPr>
                <p:spPr bwMode="auto">
                  <a:xfrm flipH="1">
                    <a:off x="187" y="243"/>
                    <a:ext cx="788" cy="7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789" cy="2136"/>
                    <a:chOff x="0" y="0"/>
                    <a:chExt cx="2789" cy="2136"/>
                  </a:xfrm>
                </p:grpSpPr>
                <p:sp>
                  <p:nvSpPr>
                    <p:cNvPr id="16" name="Line 10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57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11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39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Line 1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190" y="975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83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Line 14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609" y="952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Arc 15"/>
                    <p:cNvSpPr>
                      <a:spLocks/>
                    </p:cNvSpPr>
                    <p:nvPr/>
                  </p:nvSpPr>
                  <p:spPr bwMode="auto">
                    <a:xfrm rot="16200000" flipH="1">
                      <a:off x="185" y="1029"/>
                      <a:ext cx="788" cy="7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0" y="1668"/>
                      <a:ext cx="180" cy="15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840"/>
                      <a:ext cx="465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P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。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5" y="1824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75" y="1482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6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35" y="1119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v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ÇlÇr ñæí©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5" y="1542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5" y="282"/>
                      <a:ext cx="72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1275620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5</cp:revision>
  <dcterms:created xsi:type="dcterms:W3CDTF">2013-09-24T06:32:04Z</dcterms:created>
  <dcterms:modified xsi:type="dcterms:W3CDTF">2013-09-25T03:43:33Z</dcterms:modified>
</cp:coreProperties>
</file>