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000"/>
    <a:srgbClr val="00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457200"/>
            <a:ext cx="845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一</a:t>
            </a:r>
            <a:r>
              <a:rPr lang="zh-CN" altLang="en-US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个体育代表队共有</a:t>
            </a:r>
            <a:r>
              <a:rPr lang="en-US" altLang="zh-CN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21</a:t>
            </a:r>
            <a:r>
              <a:rPr lang="zh-CN" altLang="en-US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名水平相当的运动员</a:t>
            </a:r>
            <a:r>
              <a:rPr lang="en-US" altLang="zh-CN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. </a:t>
            </a:r>
            <a:r>
              <a:rPr lang="zh-CN" altLang="en-US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现从中任意抽取</a:t>
            </a:r>
            <a:r>
              <a:rPr lang="en-US" altLang="zh-CN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11</a:t>
            </a:r>
            <a:r>
              <a:rPr lang="zh-CN" altLang="en-US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人参加某场比赛，其中运动员甲必须参加，写出利用随机模拟的方法抽取的过程</a:t>
            </a:r>
            <a:r>
              <a:rPr lang="en-US" altLang="zh-CN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.</a:t>
            </a:r>
            <a:endParaRPr lang="en-US" sz="4000" dirty="0">
              <a:solidFill>
                <a:schemeClr val="bg1"/>
              </a:solidFill>
              <a:latin typeface="迷你简硬笔楷书" panose="03000509000000000000" pitchFamily="65" charset="-122"/>
              <a:ea typeface="迷你简硬笔楷书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70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</dc:creator>
  <cp:lastModifiedBy>ZHANG</cp:lastModifiedBy>
  <cp:revision>5</cp:revision>
  <dcterms:created xsi:type="dcterms:W3CDTF">2006-08-16T00:00:00Z</dcterms:created>
  <dcterms:modified xsi:type="dcterms:W3CDTF">2013-10-19T11:31:39Z</dcterms:modified>
</cp:coreProperties>
</file>