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Suzuki B-King 2012</a:t>
            </a:r>
            <a:endParaRPr lang="en-US" dirty="0"/>
          </a:p>
        </p:txBody>
      </p:sp>
      <p:pic>
        <p:nvPicPr>
          <p:cNvPr id="1026" name="Picture 2" descr="C:\Users\HenryXia\Desktop\MIF Presentation\Images\suzuki_b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1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2013-09-09T06:32:48Z</dcterms:modified>
</cp:coreProperties>
</file>