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ZHANG\Desktop\137330786_052969dfdc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" y="152400"/>
            <a:ext cx="9136380" cy="646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98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</dc:creator>
  <cp:lastModifiedBy>ZHANG</cp:lastModifiedBy>
  <cp:revision>2</cp:revision>
  <dcterms:created xsi:type="dcterms:W3CDTF">2006-08-16T00:00:00Z</dcterms:created>
  <dcterms:modified xsi:type="dcterms:W3CDTF">2013-09-10T05:02:03Z</dcterms:modified>
</cp:coreProperties>
</file>