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AF3A-C7AC-4769-90D8-721D94263C8D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DFC8-B023-4ABC-8B90-5AF03A1E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1</vt:lpstr>
      <vt:lpstr>Question</vt:lpstr>
      <vt:lpstr>Answer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HenryXia</dc:creator>
  <cp:lastModifiedBy>HenryXia</cp:lastModifiedBy>
  <cp:revision>1</cp:revision>
  <dcterms:created xsi:type="dcterms:W3CDTF">2013-12-08T15:35:08Z</dcterms:created>
  <dcterms:modified xsi:type="dcterms:W3CDTF">2013-12-08T15:35:57Z</dcterms:modified>
</cp:coreProperties>
</file>