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如图所示，在高为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h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的平台边缘水平抛出小球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A,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同时在水平地面上距台面边缘水平距离为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处竖直上抛小球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，两球运动轨迹在同一竖直平面内，不计空气阻力，重力加速度为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g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。若两球能在空中相遇，则小球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的初速度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sz="2000" baseline="-25000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应大于</a:t>
            </a:r>
            <a:r>
              <a:rPr lang="en-US" sz="2000" u="sng" dirty="0"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两球初速度之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比    为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_____</a:t>
            </a:r>
            <a:endParaRPr 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6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400175"/>
            <a:ext cx="15525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/>
          <a:stretch/>
        </p:blipFill>
        <p:spPr bwMode="auto">
          <a:xfrm>
            <a:off x="4800600" y="1143000"/>
            <a:ext cx="21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28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HenryXia</dc:creator>
  <cp:lastModifiedBy>HenryXia</cp:lastModifiedBy>
  <cp:revision>1</cp:revision>
  <dcterms:created xsi:type="dcterms:W3CDTF">2006-08-16T00:00:00Z</dcterms:created>
  <dcterms:modified xsi:type="dcterms:W3CDTF">2013-08-21T04:35:50Z</dcterms:modified>
</cp:coreProperties>
</file>