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3400" baseline="-25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3400" u="sng" dirty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3400" dirty="0" smtClean="0">
                <a:latin typeface="华文楷体" pitchFamily="2" charset="-122"/>
                <a:ea typeface="华文楷体" pitchFamily="2" charset="-122"/>
              </a:rPr>
              <a:t>比    为</a:t>
            </a:r>
            <a:r>
              <a:rPr lang="en-US" altLang="zh-CN" sz="3400" dirty="0" smtClean="0">
                <a:latin typeface="华文楷体" pitchFamily="2" charset="-122"/>
                <a:ea typeface="华文楷体" pitchFamily="2" charset="-122"/>
              </a:rPr>
              <a:t>_____</a:t>
            </a:r>
            <a:endParaRPr lang="en-US" sz="34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067537" cy="22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8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4</cp:revision>
  <dcterms:created xsi:type="dcterms:W3CDTF">2006-08-16T00:00:00Z</dcterms:created>
  <dcterms:modified xsi:type="dcterms:W3CDTF">2013-10-02T04:26:25Z</dcterms:modified>
</cp:coreProperties>
</file>