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wnLoads\chrome downloads\TR1019788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1" y="0"/>
            <a:ext cx="91550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270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如图所示，在高为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的平台边缘水平抛出小球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A,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同时在水平地面上距台面边缘水平距离为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处竖直上抛小球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，两球运动轨迹在同一竖直平面内，不计空气阻力，重力加速度为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。若两球能在空中相遇，则小球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的初速度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3400" baseline="-25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应大于</a:t>
            </a:r>
            <a:r>
              <a:rPr lang="en-US" sz="3400" u="sng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两球初速度之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比为</a:t>
            </a:r>
            <a:r>
              <a:rPr lang="en-US" altLang="zh-CN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_____</a:t>
            </a:r>
            <a:endParaRPr lang="en-US" sz="34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7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3067537" cy="220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39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wnLoads\chrome downloads\Green-Writing-Chalk- 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如图所示，在高为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的平台边缘水平抛出小球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A,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同时在水平地面上距台面边缘水平距离为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处竖直上抛小球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，两球运动轨迹在同一竖直平面内，不计空气阻力，重力加速度为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。若两球能在空中相遇，则小球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的初速度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3400" baseline="-25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应大于</a:t>
            </a:r>
            <a:r>
              <a:rPr lang="en-US" sz="3400" u="sng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两球初速度之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比为</a:t>
            </a:r>
            <a:r>
              <a:rPr lang="en-US" altLang="zh-CN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_____</a:t>
            </a:r>
            <a:endParaRPr lang="en-US" sz="34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6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3067537" cy="220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34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ZHANG</cp:lastModifiedBy>
  <cp:revision>9</cp:revision>
  <dcterms:created xsi:type="dcterms:W3CDTF">2006-08-16T00:00:00Z</dcterms:created>
  <dcterms:modified xsi:type="dcterms:W3CDTF">2013-10-02T07:03:57Z</dcterms:modified>
</cp:coreProperties>
</file>