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000" baseline="-25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2000" u="sng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比    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_____</a:t>
            </a:r>
            <a:endParaRPr 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00175"/>
            <a:ext cx="1552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如图所示，在高为</a:t>
            </a:r>
            <a:r>
              <a:rPr lang="en-US" sz="2000" dirty="0">
                <a:latin typeface="+mj-ea"/>
                <a:ea typeface="+mj-ea"/>
              </a:rPr>
              <a:t>h</a:t>
            </a:r>
            <a:r>
              <a:rPr lang="zh-CN" altLang="en-US" sz="2000" dirty="0">
                <a:latin typeface="+mj-ea"/>
                <a:ea typeface="+mj-ea"/>
              </a:rPr>
              <a:t>的平台边缘水平抛出小球</a:t>
            </a:r>
            <a:r>
              <a:rPr lang="en-US" sz="2000" dirty="0">
                <a:latin typeface="+mj-ea"/>
                <a:ea typeface="+mj-ea"/>
              </a:rPr>
              <a:t>A,</a:t>
            </a:r>
            <a:r>
              <a:rPr lang="zh-CN" altLang="en-US" sz="2000" dirty="0">
                <a:latin typeface="+mj-ea"/>
                <a:ea typeface="+mj-ea"/>
              </a:rPr>
              <a:t>同时在水平地面上距台面边缘水平距离为</a:t>
            </a:r>
            <a:r>
              <a:rPr lang="en-US" sz="2000" dirty="0">
                <a:latin typeface="+mj-ea"/>
                <a:ea typeface="+mj-ea"/>
              </a:rPr>
              <a:t>s</a:t>
            </a:r>
            <a:r>
              <a:rPr lang="zh-CN" altLang="en-US" sz="2000" dirty="0">
                <a:latin typeface="+mj-ea"/>
                <a:ea typeface="+mj-ea"/>
              </a:rPr>
              <a:t>处竖直上抛小球</a:t>
            </a:r>
            <a:r>
              <a:rPr lang="en-US" sz="2000" dirty="0">
                <a:latin typeface="+mj-ea"/>
                <a:ea typeface="+mj-ea"/>
              </a:rPr>
              <a:t>B</a:t>
            </a:r>
            <a:r>
              <a:rPr lang="zh-CN" altLang="en-US" sz="2000" dirty="0">
                <a:latin typeface="+mj-ea"/>
                <a:ea typeface="+mj-ea"/>
              </a:rPr>
              <a:t>，两球运动轨迹在同一竖直平面内，不计空气阻力，重力加速度为</a:t>
            </a:r>
            <a:r>
              <a:rPr lang="en-US" sz="2000" dirty="0">
                <a:latin typeface="+mj-ea"/>
                <a:ea typeface="+mj-ea"/>
              </a:rPr>
              <a:t>g</a:t>
            </a:r>
            <a:r>
              <a:rPr lang="zh-CN" altLang="en-US" sz="2000" dirty="0">
                <a:latin typeface="+mj-ea"/>
                <a:ea typeface="+mj-ea"/>
              </a:rPr>
              <a:t>。若两球能在空中相遇，则小球</a:t>
            </a:r>
            <a:r>
              <a:rPr lang="en-US" sz="2000" dirty="0">
                <a:latin typeface="+mj-ea"/>
                <a:ea typeface="+mj-ea"/>
              </a:rPr>
              <a:t>A</a:t>
            </a:r>
            <a:r>
              <a:rPr lang="zh-CN" altLang="en-US" sz="2000" dirty="0">
                <a:latin typeface="+mj-ea"/>
                <a:ea typeface="+mj-ea"/>
              </a:rPr>
              <a:t>的初速度</a:t>
            </a:r>
            <a:r>
              <a:rPr lang="en-US" sz="2000" dirty="0">
                <a:latin typeface="+mj-ea"/>
                <a:ea typeface="+mj-ea"/>
              </a:rPr>
              <a:t>V</a:t>
            </a:r>
            <a:r>
              <a:rPr lang="en-US" sz="2000" baseline="-25000" dirty="0">
                <a:latin typeface="+mj-ea"/>
                <a:ea typeface="+mj-ea"/>
              </a:rPr>
              <a:t>A</a:t>
            </a:r>
            <a:r>
              <a:rPr lang="zh-CN" altLang="en-US" sz="2000" dirty="0">
                <a:latin typeface="+mj-ea"/>
                <a:ea typeface="+mj-ea"/>
              </a:rPr>
              <a:t>应大于</a:t>
            </a:r>
            <a:r>
              <a:rPr lang="en-US" sz="2000" u="sng" dirty="0">
                <a:latin typeface="+mj-ea"/>
                <a:ea typeface="+mj-ea"/>
              </a:rPr>
              <a:t>         </a:t>
            </a:r>
            <a:r>
              <a:rPr lang="en-US" sz="2000" dirty="0">
                <a:latin typeface="+mj-ea"/>
                <a:ea typeface="+mj-ea"/>
              </a:rPr>
              <a:t>A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sz="2000" dirty="0">
                <a:latin typeface="+mj-ea"/>
                <a:ea typeface="+mj-ea"/>
              </a:rPr>
              <a:t>B</a:t>
            </a:r>
            <a:r>
              <a:rPr lang="zh-CN" altLang="en-US" sz="2000" dirty="0">
                <a:latin typeface="+mj-ea"/>
                <a:ea typeface="+mj-ea"/>
              </a:rPr>
              <a:t>两球初速度之</a:t>
            </a:r>
            <a:r>
              <a:rPr lang="zh-CN" altLang="en-US" sz="2000" dirty="0" smtClean="0">
                <a:latin typeface="+mj-ea"/>
                <a:ea typeface="+mj-ea"/>
              </a:rPr>
              <a:t>比    为</a:t>
            </a:r>
            <a:r>
              <a:rPr lang="en-US" altLang="zh-CN" sz="2000" dirty="0" smtClean="0">
                <a:latin typeface="+mj-ea"/>
                <a:ea typeface="+mj-ea"/>
              </a:rPr>
              <a:t>_____</a:t>
            </a:r>
            <a:endParaRPr lang="en-US" sz="20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如图所示，在高为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的平台边缘水平抛出小球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A,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同时在水平地面上距台面边缘水平距离为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处竖直上抛小球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。若两球能在空中相遇，则小球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的初速度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sz="200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应大于</a:t>
            </a:r>
            <a:r>
              <a:rPr lang="en-US" sz="2000" u="sng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两球初速度之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    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_____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如图所示，在高为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的平台边缘水平抛出小球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A,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同时在水平地面上距台面边缘水平距离为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处竖直上抛小球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g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。若两球能在空中相遇，则小球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的初速度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V</a:t>
            </a:r>
            <a:r>
              <a:rPr lang="en-US" sz="2000" baseline="-2500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应大于</a:t>
            </a:r>
            <a:r>
              <a:rPr lang="en-US" sz="2000" u="sng" dirty="0"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、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两球初速度之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比    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_____</a:t>
            </a:r>
            <a:endParaRPr lang="en-US" sz="20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如图所示，在高为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的平台边缘水平抛出小球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A,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同时在水平地面上距台面边缘水平距离为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处竖直上抛小球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。若两球能在空中相遇，则小球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的初速度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V</a:t>
            </a:r>
            <a:r>
              <a:rPr lang="en-US" sz="2000" baseline="-250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应大于</a:t>
            </a:r>
            <a:r>
              <a:rPr lang="en-US" sz="2000" u="sng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两球初速度之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比    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_____</a:t>
            </a:r>
            <a:endParaRPr 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2</cp:revision>
  <dcterms:created xsi:type="dcterms:W3CDTF">2006-08-16T00:00:00Z</dcterms:created>
  <dcterms:modified xsi:type="dcterms:W3CDTF">2013-09-12T14:15:47Z</dcterms:modified>
</cp:coreProperties>
</file>