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0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wnLoads\chrome downloads\Green-Writing-Chalk- 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3400" baseline="-25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3400" u="sng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比为</a:t>
            </a:r>
            <a:r>
              <a:rPr lang="en-US" altLang="zh-CN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_____</a:t>
            </a:r>
            <a:endParaRPr lang="en-US" sz="34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067537" cy="22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34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ZHANG</cp:lastModifiedBy>
  <cp:revision>10</cp:revision>
  <dcterms:created xsi:type="dcterms:W3CDTF">2006-08-16T00:00:00Z</dcterms:created>
  <dcterms:modified xsi:type="dcterms:W3CDTF">2013-10-02T07:04:04Z</dcterms:modified>
</cp:coreProperties>
</file>