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004800" cy="9753600"/>
  <p:notesSz cx="6858000" cy="9144000"/>
  <p:defaultTextStyle>
    <a:defPPr>
      <a:defRPr lang="en-US"/>
    </a:defPPr>
    <a:lvl1pPr marL="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0A67-3ECA-4538-8EC2-E93220A9F0F6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7836-A272-48E3-8E05-C8227D27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30A67-3ECA-4538-8EC2-E93220A9F0F6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7836-A272-48E3-8E05-C8227D27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601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1</cp:revision>
  <dcterms:created xsi:type="dcterms:W3CDTF">2013-10-02T07:15:13Z</dcterms:created>
  <dcterms:modified xsi:type="dcterms:W3CDTF">2013-10-02T07:15:13Z</dcterms:modified>
</cp:coreProperties>
</file>