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004800" cy="9753600"/>
  <p:notesSz cx="6858000" cy="9144000"/>
  <p:defaultTextStyle>
    <a:defPPr>
      <a:defRPr lang="en-US"/>
    </a:defPPr>
    <a:lvl1pPr marL="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023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046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0690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0091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5114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0137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5160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01839" algn="l" defTabSz="130046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C7DE-582C-4B02-A501-010602A99AE7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C3B7B-908B-48A2-A3A8-04DC0874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8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C7DE-582C-4B02-A501-010602A99AE7}" type="datetimeFigureOut">
              <a:rPr lang="en-US" smtClean="0"/>
              <a:t>10/2/2013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C3B7B-908B-48A2-A3A8-04DC08743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9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130046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702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</dc:creator>
  <cp:lastModifiedBy>ZHANG</cp:lastModifiedBy>
  <cp:revision>1</cp:revision>
  <dcterms:created xsi:type="dcterms:W3CDTF">2013-10-02T07:20:48Z</dcterms:created>
  <dcterms:modified xsi:type="dcterms:W3CDTF">2013-10-02T07:20:48Z</dcterms:modified>
</cp:coreProperties>
</file>