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wnLoads\chrome downloads\Religious_wallpapers_3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746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如图所示，在高为</a:t>
            </a:r>
            <a:r>
              <a:rPr 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h</a:t>
            </a:r>
            <a:r>
              <a:rPr lang="zh-CN" alt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的平台边缘水平抛出小球</a:t>
            </a:r>
            <a:r>
              <a:rPr 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A,</a:t>
            </a:r>
            <a:r>
              <a:rPr lang="zh-CN" alt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同时在水平地面上距台面边缘水平距离为</a:t>
            </a:r>
            <a:r>
              <a:rPr 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处竖直上抛小球</a:t>
            </a:r>
            <a:r>
              <a:rPr 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，两球运动轨迹在同一竖直平面内，不计空气阻力，重力加速度为</a:t>
            </a:r>
            <a:r>
              <a:rPr 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g</a:t>
            </a:r>
            <a:r>
              <a:rPr lang="zh-CN" alt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。若两球能在空中相遇，则小球</a:t>
            </a:r>
            <a:r>
              <a:rPr 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的初速度</a:t>
            </a:r>
            <a:r>
              <a:rPr 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V</a:t>
            </a:r>
            <a:r>
              <a:rPr lang="en-US" sz="3400" baseline="-25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应大于</a:t>
            </a:r>
            <a:r>
              <a:rPr lang="en-US" sz="3400" u="sng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两球初速度之比为</a:t>
            </a:r>
            <a:r>
              <a:rPr lang="en-US" altLang="zh-CN" sz="3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_____</a:t>
            </a:r>
            <a:endParaRPr lang="en-US" sz="34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6" name="Picture 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263" y="3699674"/>
            <a:ext cx="3067537" cy="220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67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</dc:creator>
  <cp:lastModifiedBy>ZHANG</cp:lastModifiedBy>
  <cp:revision>1</cp:revision>
  <dcterms:created xsi:type="dcterms:W3CDTF">2006-08-16T00:00:00Z</dcterms:created>
  <dcterms:modified xsi:type="dcterms:W3CDTF">2013-10-02T13:21:34Z</dcterms:modified>
</cp:coreProperties>
</file>