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米手机</a:t>
            </a:r>
            <a:r>
              <a:rPr lang="en-US" altLang="zh-CN" dirty="0" smtClean="0"/>
              <a:t>2 28</a:t>
            </a:r>
            <a:r>
              <a:rPr lang="zh-CN" altLang="en-US" dirty="0" smtClean="0"/>
              <a:t>纳米全球首发， 发烧四核手机 新一代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万像素背照式相机</a:t>
            </a:r>
            <a:endParaRPr lang="en-US" dirty="0"/>
          </a:p>
        </p:txBody>
      </p:sp>
      <p:pic>
        <p:nvPicPr>
          <p:cNvPr id="1026" name="Picture 2" descr="C:\Users\HenryXia\Desktop\MIF Presentation\Images\xiaomi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1837"/>
            <a:ext cx="8534400" cy="52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7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2013-09-09T03:42:53Z</dcterms:modified>
</cp:coreProperties>
</file>