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9F394F-0BB7-4856-B111-5108EA4CBD9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88B5FF-47E2-4977-B8B5-576A63FA1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imgres?imgurl=https%3A%2F%2Fwww.denverhealth.org%2F-%2Fmedia%2Fimages%2Fmodules%2Flocations%2Flocation-photos%2Fdmkt1804-35-locationsimages-maincampus.png%3Fh%3D310%26la%3Den%26w%3D351%26hash%3DB9EE9CDA8ED5CEB450253E5EAA07DB7430F9525F&amp;imgrefurl=https%3A%2F%2Fwww.denverhealth.org%2Flocations%2Fdenver%2Fdenver-health-main-campus&amp;docid=kx_dzRdrU80LdM&amp;tbnid=6f6eURiwAfFv7M%3A&amp;vet=10ahUKEwien9Kc36LnAhVUB50JHWc2D-4QMwhZKAEwAQ..i&amp;w=351&amp;h=310&amp;bih=774&amp;biw=1536&amp;q=denver%20health%20medical%20center&amp;ved=0ahUKEwien9Kc36LnAhVUB50JHWc2D-4QMwhZKAEwAQ&amp;iact=mrc&amp;uact=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nvergov.org/opendata/dataset/city-and-county-of-denver-crim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830-D28B-4AC0-A8E0-B552A8B8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300" b="1" dirty="0">
                <a:solidFill>
                  <a:schemeClr val="bg1"/>
                </a:solidFill>
              </a:rPr>
              <a:t>Denver Health Medical Center New Candidates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b="1" dirty="0">
                <a:solidFill>
                  <a:schemeClr val="bg1"/>
                </a:solidFill>
              </a:rPr>
              <a:t>Places to Live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b="1" dirty="0">
                <a:solidFill>
                  <a:schemeClr val="bg1"/>
                </a:solidFill>
              </a:rPr>
              <a:t>Things to Do Near Work</a:t>
            </a:r>
            <a:br>
              <a:rPr lang="en-US" sz="3300" dirty="0">
                <a:solidFill>
                  <a:schemeClr val="bg1"/>
                </a:solidFill>
              </a:rPr>
            </a:br>
            <a:endParaRPr lang="en-US" sz="3300" dirty="0">
              <a:solidFill>
                <a:schemeClr val="bg1"/>
              </a:solidFill>
            </a:endParaRPr>
          </a:p>
        </p:txBody>
      </p:sp>
      <p:pic>
        <p:nvPicPr>
          <p:cNvPr id="1027" name="Picture 3" descr="Image result for denver health medical center">
            <a:hlinkClick r:id="rId2"/>
            <a:extLst>
              <a:ext uri="{FF2B5EF4-FFF2-40B4-BE49-F238E27FC236}">
                <a16:creationId xmlns:a16="http://schemas.microsoft.com/office/drawing/2014/main" id="{095483A6-0FA1-4BB2-BC27-095B7AEF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228" y="1309797"/>
            <a:ext cx="4047843" cy="35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0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BF83D2-5BF4-4115-B6F6-FFE3DFBE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" y="389965"/>
            <a:ext cx="3411766" cy="337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33D75-B3D7-46AB-AA36-70E70497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06" y="1366537"/>
            <a:ext cx="3484128" cy="3643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F16397-3139-43C6-85A1-2C1847F3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10" y="3338856"/>
            <a:ext cx="3484128" cy="32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79E6-5CCB-494F-9EF2-A3C96607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Denver Map: </a:t>
            </a:r>
            <a:r>
              <a:rPr lang="en-US" sz="1800" dirty="0"/>
              <a:t>latitude= 39.742043 longitude = -104.991531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D84C2-A5C2-4A6A-B93E-F266215D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23" y="2308862"/>
            <a:ext cx="7514944" cy="42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9940-306E-450F-B22B-7167E71B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1,000 Random Crimes/Neighborhoods</a:t>
            </a:r>
            <a:br>
              <a:rPr lang="en-US" dirty="0"/>
            </a:br>
            <a:r>
              <a:rPr lang="en-US" dirty="0"/>
              <a:t>Cluttered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EE95-F251-4A0F-A820-9D6C5C2F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ADDE4-2073-4798-A2EB-F2EBEED1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3" y="2387865"/>
            <a:ext cx="8903099" cy="38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6024-A9B6-4F52-BFD9-43CCE0EF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Uncluttered Version: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A3B36-1B41-44F8-9C85-F1C38C17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8" y="2447364"/>
            <a:ext cx="9182703" cy="4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FC4-2C02-4E02-8ED0-C728780C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Skyland Neighborhood: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B12E7-9563-4663-BAE8-3B00105E8D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7" y="2303436"/>
            <a:ext cx="3845159" cy="225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D7FE1-A528-4C67-85FC-201C9F027B3F}"/>
              </a:ext>
            </a:extLst>
          </p:cNvPr>
          <p:cNvSpPr txBox="1"/>
          <p:nvPr/>
        </p:nvSpPr>
        <p:spPr>
          <a:xfrm>
            <a:off x="7758954" y="2823883"/>
            <a:ext cx="3556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this neighborhood has a relatively low crime rate, the number of assaults and violent weapon crimes do not make this an ideal recommendation.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zoomed out a little more, the neighborhood is close to the beautiful Denver Zoo, a golf course, and the city park.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91044-7985-4E77-88CD-D8587AB635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70" y="4554564"/>
            <a:ext cx="2740660" cy="21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7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BD-41A2-474B-B65D-25C96C5D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Rosedale Neighborhood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63D1-F06F-4069-B9E8-032A85486B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58" y="2481150"/>
            <a:ext cx="4215802" cy="340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6E883-457E-4E3F-A647-4047C4A6E72C}"/>
              </a:ext>
            </a:extLst>
          </p:cNvPr>
          <p:cNvSpPr txBox="1"/>
          <p:nvPr/>
        </p:nvSpPr>
        <p:spPr>
          <a:xfrm>
            <a:off x="5728446" y="3188114"/>
            <a:ext cx="528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fewer violent weapons crimes than Skyland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Roseland surrounds a golf course and park with a recreational facility.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7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E0F5-A495-4ABD-B945-3FBD50BF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Country-Club Neighborhood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87610-60C0-4944-BD7B-116CE705E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27" y="2581836"/>
            <a:ext cx="3879626" cy="3106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5381B-E8C4-45B1-BBC7-ABE0E68C96EA}"/>
              </a:ext>
            </a:extLst>
          </p:cNvPr>
          <p:cNvSpPr txBox="1"/>
          <p:nvPr/>
        </p:nvSpPr>
        <p:spPr>
          <a:xfrm>
            <a:off x="5968357" y="3129477"/>
            <a:ext cx="4737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assaults are significantly at 13 compared with 82 in Rosedale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Country-Club has a large park with a golf course and Cherry Creek running through the park</a:t>
            </a:r>
          </a:p>
        </p:txBody>
      </p:sp>
    </p:spTree>
    <p:extLst>
      <p:ext uri="{BB962C8B-B14F-4D97-AF65-F5344CB8AC3E}">
        <p14:creationId xmlns:p14="http://schemas.microsoft.com/office/powerpoint/2010/main" val="233488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D79-DEAC-4042-AC5A-EDB57A9B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Wellshire</a:t>
            </a:r>
            <a:r>
              <a:rPr lang="en-US" dirty="0"/>
              <a:t> Neighborhood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F14A8-6A17-42D6-80C5-7BC0A2D0B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7" y="2764417"/>
            <a:ext cx="3755521" cy="3313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F9A4E-2D3E-4600-9CBA-115AA148F959}"/>
              </a:ext>
            </a:extLst>
          </p:cNvPr>
          <p:cNvSpPr txBox="1"/>
          <p:nvPr/>
        </p:nvSpPr>
        <p:spPr>
          <a:xfrm>
            <a:off x="6096000" y="338919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higher rate of assaults than the Country-Club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golf courses close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EAA3-B2AC-4AD9-AF42-A39DB7C5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Indian-Creek Neighborhood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6F070-1E54-43DE-AA14-3050A37DAB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03" y="2729079"/>
            <a:ext cx="4105668" cy="298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9D7FF9-1267-4F27-AE3C-1F577F071825}"/>
              </a:ext>
            </a:extLst>
          </p:cNvPr>
          <p:cNvSpPr txBox="1"/>
          <p:nvPr/>
        </p:nvSpPr>
        <p:spPr>
          <a:xfrm>
            <a:off x="6172033" y="2852676"/>
            <a:ext cx="4607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Indian-Creek Neighborhood has the lowest crime rate in Denver with 245 crimes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assault rates are higher in this neighborhood than </a:t>
            </a:r>
            <a:r>
              <a:rPr lang="en-US" dirty="0" err="1"/>
              <a:t>Wellshire</a:t>
            </a:r>
            <a:r>
              <a:rPr lang="en-US" dirty="0"/>
              <a:t> and Country-Club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to the Cherry Creek Country Club &amp; Cherry Creek State Park</a:t>
            </a:r>
          </a:p>
        </p:txBody>
      </p:sp>
    </p:spTree>
    <p:extLst>
      <p:ext uri="{BB962C8B-B14F-4D97-AF65-F5344CB8AC3E}">
        <p14:creationId xmlns:p14="http://schemas.microsoft.com/office/powerpoint/2010/main" val="339627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B904-5249-4483-91C6-AE2AB08F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close to Denver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BA48E-C269-408F-8EA2-A7459C9B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90787"/>
            <a:ext cx="4810125" cy="3705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F31BE-E812-4295-BFBF-97B559C28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10" y="2490786"/>
            <a:ext cx="4867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5CFB1-78DC-4C4F-B3F7-3C535A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B6A0D-D66F-400A-A6E9-72EFAEBC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 of the Project:</a:t>
            </a:r>
          </a:p>
          <a:p>
            <a:r>
              <a:rPr lang="en-US" dirty="0"/>
              <a:t>Project for Denver Health Medical Center</a:t>
            </a:r>
          </a:p>
          <a:p>
            <a:r>
              <a:rPr lang="en-US" dirty="0"/>
              <a:t>Map of Denver</a:t>
            </a:r>
          </a:p>
          <a:p>
            <a:r>
              <a:rPr lang="en-US" dirty="0"/>
              <a:t>List of Neighborhoods with lowest crime rates</a:t>
            </a:r>
          </a:p>
          <a:p>
            <a:r>
              <a:rPr lang="en-US" dirty="0"/>
              <a:t>Maps of the neighborhoods with lowest crime rates</a:t>
            </a:r>
          </a:p>
          <a:p>
            <a:r>
              <a:rPr lang="en-US" dirty="0"/>
              <a:t>Provide a list of businesses within 1,000 meters of Denver Health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0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84A8-6A73-4AD3-AB32-F13D1BC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A392-D485-4AE2-A3E1-BB82454F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report provides robust crime data for the city of Denver for 2019</a:t>
            </a:r>
          </a:p>
          <a:p>
            <a:r>
              <a:rPr lang="en-US" dirty="0"/>
              <a:t>The data and mapping provided the answers requested by the Denver Health Medical Center</a:t>
            </a:r>
          </a:p>
          <a:p>
            <a:r>
              <a:rPr lang="en-US" dirty="0"/>
              <a:t>Recommends five neighborhoods in Denver with the lowest crime rates</a:t>
            </a:r>
          </a:p>
          <a:p>
            <a:r>
              <a:rPr lang="en-US" dirty="0"/>
              <a:t>Provided a list of the 30 different businesses and parks closest to the Denver Health Medical Center</a:t>
            </a:r>
          </a:p>
          <a:p>
            <a:r>
              <a:rPr lang="en-US" dirty="0"/>
              <a:t>Geographical coordinates included for easy searching on mobile platforms such as Google Maps</a:t>
            </a:r>
          </a:p>
          <a:p>
            <a:r>
              <a:rPr lang="en-US" dirty="0"/>
              <a:t>The report is also useful to real estate companies, schools, and other businesses assisting with employee relocation</a:t>
            </a:r>
          </a:p>
          <a:p>
            <a:r>
              <a:rPr lang="en-US" dirty="0"/>
              <a:t>The Foursquare API data can be easily used by any business by inputting their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5C5B-EC75-4423-AFDF-4B7BF63C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Uses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B214-83AB-4547-94D7-71B054E5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Hotels</a:t>
            </a:r>
          </a:p>
          <a:p>
            <a:r>
              <a:rPr lang="en-US" dirty="0"/>
              <a:t>Conference/Convention Centers</a:t>
            </a:r>
          </a:p>
          <a:p>
            <a:r>
              <a:rPr lang="en-US" dirty="0"/>
              <a:t>Real Estate Companies</a:t>
            </a:r>
          </a:p>
          <a:p>
            <a:r>
              <a:rPr lang="en-US" dirty="0"/>
              <a:t>Businesses and organizations who recruit candidates from outside of the Denver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7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AF8-564F-434F-AEC7-29705D7C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Platforms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FE2D-C9D3-4402-9BE3-BC0617774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2019 Denver crime data set </a:t>
            </a:r>
          </a:p>
          <a:p>
            <a:r>
              <a:rPr lang="en-US" u="sng" dirty="0">
                <a:hlinkClick r:id="rId2"/>
              </a:rPr>
              <a:t>https://www.denvergov.org/opendata/dataset/city-and-county-of-denver-crime</a:t>
            </a:r>
            <a:endParaRPr lang="en-US" u="sng" dirty="0"/>
          </a:p>
          <a:p>
            <a:r>
              <a:rPr lang="en-US" dirty="0"/>
              <a:t>Foursquare.com</a:t>
            </a:r>
          </a:p>
          <a:p>
            <a:pPr lvl="1"/>
            <a:r>
              <a:rPr lang="en-US" dirty="0"/>
              <a:t>API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EDA3A-A38C-4D4D-82F4-19472267B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  <a:p>
            <a:r>
              <a:rPr lang="en-US" dirty="0"/>
              <a:t>IBM Watson Studio via the IBM Cloud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27550-05DE-47EA-9839-5A1902F8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7" y="3516312"/>
            <a:ext cx="3319465" cy="795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8C8BE-1248-4B1E-8197-7C8CC07C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32" y="4176345"/>
            <a:ext cx="2241592" cy="2096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628BD-C84B-408C-85CC-6133D701E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91" y="4910136"/>
            <a:ext cx="2762250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AD5DE-AE15-495D-8ECC-39994FF70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241" y="4695274"/>
            <a:ext cx="1732011" cy="14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A999-154E-4559-9891-B8E4216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5F9D-6404-4A58-BDF2-B232157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Pre-processed csv file to filter out crimes</a:t>
            </a:r>
          </a:p>
          <a:p>
            <a:pPr lvl="1"/>
            <a:r>
              <a:rPr lang="en-US" dirty="0"/>
              <a:t>The csv dataset obtained from the Denver.org website includes data from 2015-2019 and contained 460,032 lines of data with 267 types of criminal offenses. </a:t>
            </a:r>
          </a:p>
          <a:p>
            <a:pPr lvl="1"/>
            <a:r>
              <a:rPr lang="en-US" dirty="0"/>
              <a:t>Applied filter for only 2019 </a:t>
            </a:r>
          </a:p>
          <a:p>
            <a:pPr lvl="1"/>
            <a:r>
              <a:rPr lang="en-US" dirty="0"/>
              <a:t>Combined similar offense names</a:t>
            </a:r>
          </a:p>
          <a:p>
            <a:pPr lvl="1"/>
            <a:r>
              <a:rPr lang="en-US" dirty="0"/>
              <a:t>Removed many fields, such as counterfeiting, forgery, and traffic incidents</a:t>
            </a:r>
          </a:p>
          <a:p>
            <a:r>
              <a:rPr lang="en-US" dirty="0"/>
              <a:t>The remaining criminal offense categories were reduced from 267 to 20. </a:t>
            </a:r>
          </a:p>
          <a:p>
            <a:r>
              <a:rPr lang="en-US" dirty="0"/>
              <a:t>Uploaded csv file to IBM Watson Studio</a:t>
            </a:r>
          </a:p>
          <a:p>
            <a:r>
              <a:rPr lang="en-US" dirty="0"/>
              <a:t>Deleted 15 columns to obtain relevant 4 columns and renamed to Crime, Longitude, Latitude, and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A1D9-449A-475C-AD18-F9324869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6C41-56BE-4E21-8782-699D0C36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Filtered data to obtain the number of crimes per neighborhood </a:t>
            </a:r>
          </a:p>
          <a:p>
            <a:r>
              <a:rPr lang="en-US" dirty="0"/>
              <a:t>Further filtered to show the top and bottom five neighborhoods with the most and least reported crimes, respectively</a:t>
            </a:r>
          </a:p>
          <a:p>
            <a:pPr marL="0" indent="0">
              <a:buNone/>
            </a:pPr>
            <a:r>
              <a:rPr lang="en-US" dirty="0"/>
              <a:t>                        Most Crime					Least Crime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C400C-0BF6-445C-ACD5-439CBAC2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4186206"/>
            <a:ext cx="2775698" cy="2158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AEB63-22DD-4D64-902A-04BB85A7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48" y="4212471"/>
            <a:ext cx="2331758" cy="20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D9CF-9968-4601-9782-7016EAB4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E020-0DFB-4215-ADE5-ECA6A056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Filtered Data to obtain the total crime offenses by type and their total: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719DB-930B-49A8-87B2-8B46373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44" y="3165662"/>
            <a:ext cx="188595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4849C-8FC8-4CF8-84FA-DFE1169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90" y="3346637"/>
            <a:ext cx="2013526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8EA84-B4A6-4851-98A5-DA45B44D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879" y="3218050"/>
            <a:ext cx="1657350" cy="2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BBC-1BB0-41D9-AC4D-3394A6A4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6E1B1-2A39-4DEA-B624-DA47B739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07" y="2318354"/>
            <a:ext cx="6158752" cy="45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8DE91-B634-4A1E-A6E6-591057BD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21" y="971269"/>
            <a:ext cx="3962818" cy="4826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4A346-C284-499F-847C-35478010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1269"/>
            <a:ext cx="4488316" cy="48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565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Denver Health Medical Center New Candidates Places to Live Things to Do Near Work </vt:lpstr>
      <vt:lpstr>Project Introduction</vt:lpstr>
      <vt:lpstr>Additional Uses for Data</vt:lpstr>
      <vt:lpstr>Data Acquisition &amp; Platforms</vt:lpstr>
      <vt:lpstr>Methodology</vt:lpstr>
      <vt:lpstr>Preprocessing Continued…</vt:lpstr>
      <vt:lpstr>Additional Processing</vt:lpstr>
      <vt:lpstr>Data Processed:</vt:lpstr>
      <vt:lpstr>PowerPoint Presentation</vt:lpstr>
      <vt:lpstr>PowerPoint Presentation</vt:lpstr>
      <vt:lpstr>Denver Map: latitude= 39.742043 longitude = -104.991531</vt:lpstr>
      <vt:lpstr>1,000 Random Crimes/Neighborhoods Cluttered Version</vt:lpstr>
      <vt:lpstr>Uncluttered Version:</vt:lpstr>
      <vt:lpstr>Skyland Neighborhood:</vt:lpstr>
      <vt:lpstr>Rosedale Neighborhood</vt:lpstr>
      <vt:lpstr>Country-Club Neighborhood</vt:lpstr>
      <vt:lpstr>Wellshire Neighborhood</vt:lpstr>
      <vt:lpstr>Indian-Creek Neighborhood</vt:lpstr>
      <vt:lpstr>Venues close to Denver Health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Denver Health Medical Center New Candidates Places to Live Things to Do Near Work</dc:title>
  <dc:creator>Melanie Johnson</dc:creator>
  <cp:lastModifiedBy>Melanie Johnson</cp:lastModifiedBy>
  <cp:revision>10</cp:revision>
  <dcterms:created xsi:type="dcterms:W3CDTF">2020-01-27T02:35:46Z</dcterms:created>
  <dcterms:modified xsi:type="dcterms:W3CDTF">2020-01-27T04:23:38Z</dcterms:modified>
</cp:coreProperties>
</file>