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10" Type="http://schemas.openxmlformats.org/officeDocument/2006/relationships/customXml" Target="../customXml/item3.xml"/><Relationship Id="rId4" Type="http://schemas.openxmlformats.org/officeDocument/2006/relationships/theme" Target="theme/theme1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891aef5d1c97b1c35e9f02f0ef27aa21.png" descr="891aef5d1c97b1c35e9f02f0ef27aa2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39" y="393090"/>
            <a:ext cx="4554219" cy="5523618"/>
          </a:xfrm>
          <a:prstGeom prst="rect"/>
        </p:spPr>
      </p:pic>
      <p:pic>
        <p:nvPicPr>
          <p:cNvPr id="3" name="dcdca6c0e48433b30d9ad92526e320f6.png" descr="dcdca6c0e48433b30d9ad92526e320f6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393090"/>
            <a:ext cx="4554219" cy="5523618"/>
          </a:xfrm>
          <a:prstGeom prst="rect"/>
        </p:spPr>
      </p:pic>
      <p:sp>
        <p:nvSpPr>
          <p:cNvPr id="2" name="TextBox 1"/>
          <p:cNvSpPr txBox="1">
            <a:spLocks noGrp="1"/>
          </p:cNvSpPr>
          <p:nvPr/>
        </p:nvSpPr>
        <p:spPr>
          <a:xfrm>
            <a:off x="7620" y="8890"/>
            <a:ext cx="9128759" cy="370230"/>
          </a:xfrm>
          <a:prstGeom prst="rect"/>
        </p:spPr>
        <p:txBody>
          <a:bodyPr tIns="0" bIns="0" lIns="0" rIns="0"/>
          <a:p>
            <a:pPr algn="ctr">
              <a:lnSpc>
                <a:spcPts val="2895"/>
              </a:lnSpc>
            </a:pPr>
            <a:r>
              <a:rPr b="1" sz="2200">
                <a:solidFill>
                  <a:srgbClr val="000000"/>
                </a:solidFill>
                <a:latin typeface="Arial"/>
                <a:cs typeface="Arial"/>
              </a:rPr>
              <a:t>Performance Charts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77D0E0DC80BC489017795CAEACE107" ma:contentTypeVersion="16" ma:contentTypeDescription="Create a new document." ma:contentTypeScope="" ma:versionID="b28c10a67c39682e540f61b68d9962be">
  <xsd:schema xmlns:xsd="http://www.w3.org/2001/XMLSchema" xmlns:xs="http://www.w3.org/2001/XMLSchema" xmlns:p="http://schemas.microsoft.com/office/2006/metadata/properties" xmlns:ns2="ff08afc6-0d21-4213-ab71-1879b50ab420" xmlns:ns3="6a145cd9-23b1-4a5c-b83d-660d57c09f3f" targetNamespace="http://schemas.microsoft.com/office/2006/metadata/properties" ma:root="true" ma:fieldsID="4ced19aad0a9f9beba0a3432b759e041" ns2:_="" ns3:_="">
    <xsd:import namespace="ff08afc6-0d21-4213-ab71-1879b50ab420"/>
    <xsd:import namespace="6a145cd9-23b1-4a5c-b83d-660d57c09f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ReviewStatu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Production_x0020_Version" minOccurs="0"/>
                <xsd:element ref="ns3:_Flow_SignoffStatu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08afc6-0d21-4213-ab71-1879b50ab4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45cd9-23b1-4a5c-b83d-660d57c09f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ReviewStatus" ma:index="12" nillable="true" ma:displayName="Reviewer" ma:format="Dropdown" ma:internalName="ReviewStatus">
      <xsd:simpleType>
        <xsd:restriction base="dms:Choice">
          <xsd:enumeration value="christine"/>
          <xsd:enumeration value="saori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Production_x0020_Version" ma:index="16" nillable="true" ma:displayName="Production Version" ma:default="1" ma:description="This version is in production and live in Academy" ma:internalName="Production_x0020_Version">
      <xsd:simpleType>
        <xsd:restriction base="dms:Boolean"/>
      </xsd:simpleType>
    </xsd:element>
    <xsd:element name="_Flow_SignoffStatus" ma:index="17" nillable="true" ma:displayName="Sign-off status" ma:internalName="Sign_x002d_off_x0020_status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duction_x0020_Version xmlns="6a145cd9-23b1-4a5c-b83d-660d57c09f3f">true</Production_x0020_Version>
    <ReviewStatus xmlns="6a145cd9-23b1-4a5c-b83d-660d57c09f3f" xsi:nil="true"/>
    <_Flow_SignoffStatus xmlns="6a145cd9-23b1-4a5c-b83d-660d57c09f3f" xsi:nil="true"/>
  </documentManagement>
</p:properties>
</file>

<file path=customXml/itemProps1.xml><?xml version="1.0" encoding="utf-8"?>
<ds:datastoreItem xmlns:ds="http://schemas.openxmlformats.org/officeDocument/2006/customXml" ds:itemID="{3AAEF6D4-60D9-4782-A94F-5D1533624DC6}"/>
</file>

<file path=customXml/itemProps2.xml><?xml version="1.0" encoding="utf-8"?>
<ds:datastoreItem xmlns:ds="http://schemas.openxmlformats.org/officeDocument/2006/customXml" ds:itemID="{99415F25-227A-44C2-9A30-29C575A1D4EE}"/>
</file>

<file path=customXml/itemProps3.xml><?xml version="1.0" encoding="utf-8"?>
<ds:datastoreItem xmlns:ds="http://schemas.openxmlformats.org/officeDocument/2006/customXml" ds:itemID="{53E946AF-1D80-4F8E-A54F-78FB8458ED5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iwiggins</dc:creator>
  <dc:description>SRC Composer Report</dc:description>
  <cp:lastModifiedBy>iwiggins</cp:lastModifiedBy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0x0101009F77D0E0DC80BC489017795CAEACE107</vt:lpwstr>
  </property>
</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