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5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CFA2CB-CE32-1549-A4C2-649EC9AC87E4}">
          <p14:sldIdLst>
            <p14:sldId id="256"/>
            <p14:sldId id="258"/>
            <p14:sldId id="260"/>
            <p14:sldId id="265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ichett/LU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laxy.ansib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4B3-6D9F-7C4E-A363-DC43603AB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Ansible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5986-4225-914D-91FA-6F141E61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Ansible Introduction and Usage of SCAP Workbench</a:t>
            </a:r>
          </a:p>
        </p:txBody>
      </p:sp>
    </p:spTree>
    <p:extLst>
      <p:ext uri="{BB962C8B-B14F-4D97-AF65-F5344CB8AC3E}">
        <p14:creationId xmlns:p14="http://schemas.microsoft.com/office/powerpoint/2010/main" val="32827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F4C-4DCA-284C-86DE-1AF215D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61806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D538-AD7C-F144-8967-E987D786BF7A}"/>
              </a:ext>
            </a:extLst>
          </p:cNvPr>
          <p:cNvSpPr txBox="1"/>
          <p:nvPr/>
        </p:nvSpPr>
        <p:spPr>
          <a:xfrm>
            <a:off x="1669774" y="1838739"/>
            <a:ext cx="943223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Ansible Introduction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Turning a Playbook into an Ansible Role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Publishing the Role on Ansible Galaxy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SCAP Workbench Refresher for RHEL8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Customizing SCAP Content with Workbench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Generating Ansible Remediation Playbooks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Presenter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5BA33-817A-C344-925F-34B00C6967F0}"/>
              </a:ext>
            </a:extLst>
          </p:cNvPr>
          <p:cNvSpPr txBox="1"/>
          <p:nvPr/>
        </p:nvSpPr>
        <p:spPr>
          <a:xfrm>
            <a:off x="99391" y="2693504"/>
            <a:ext cx="11718235" cy="293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Speaker: </a:t>
            </a:r>
            <a:r>
              <a:rPr lang="en-US" sz="2400" dirty="0"/>
              <a:t>Travis </a:t>
            </a:r>
            <a:r>
              <a:rPr lang="en-US" sz="2400" dirty="0" err="1"/>
              <a:t>Michette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Github</a:t>
            </a:r>
            <a:r>
              <a:rPr lang="en-US" sz="2400" b="1" dirty="0"/>
              <a:t> Project: </a:t>
            </a:r>
            <a:r>
              <a:rPr lang="en-US" sz="2400" dirty="0">
                <a:hlinkClick r:id="rId2"/>
              </a:rPr>
              <a:t>https://github.com/tmichett/LUG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Presentation and Materials: </a:t>
            </a:r>
            <a:r>
              <a:rPr lang="en-US" sz="2400" dirty="0"/>
              <a:t>Located in the </a:t>
            </a:r>
            <a:r>
              <a:rPr lang="en-US" sz="2400" b="1" dirty="0" err="1"/>
              <a:t>Ansible_Roles</a:t>
            </a:r>
            <a:r>
              <a:rPr lang="en-US" sz="2400" dirty="0"/>
              <a:t> directory of the </a:t>
            </a:r>
            <a:r>
              <a:rPr lang="en-US" sz="2400" dirty="0" err="1"/>
              <a:t>Github</a:t>
            </a:r>
            <a:r>
              <a:rPr lang="en-US" sz="2400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41233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Introduction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39214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Components &amp;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2194560"/>
            <a:ext cx="11370365" cy="429569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Configuration file for running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commands.</a:t>
            </a:r>
          </a:p>
          <a:p>
            <a:r>
              <a:rPr lang="en-US" b="1" dirty="0"/>
              <a:t>Inventory</a:t>
            </a:r>
            <a:r>
              <a:rPr lang="en-US" dirty="0"/>
              <a:t> – Inventory file used by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 identifying managed hosts/nodes.</a:t>
            </a:r>
          </a:p>
          <a:p>
            <a:r>
              <a:rPr lang="en-US" b="1" dirty="0"/>
              <a:t>ansible</a:t>
            </a:r>
            <a:r>
              <a:rPr lang="en-US" dirty="0"/>
              <a:t> – Command used to perform/execute Ansible ad-hoc commands against a managed node.</a:t>
            </a:r>
          </a:p>
          <a:p>
            <a:r>
              <a:rPr lang="en-US" b="1" dirty="0"/>
              <a:t>ansible-playbook</a:t>
            </a:r>
            <a:r>
              <a:rPr lang="en-US" dirty="0"/>
              <a:t> – Command used to execute and run Ansible playbooks</a:t>
            </a:r>
          </a:p>
          <a:p>
            <a:r>
              <a:rPr lang="en-US" b="1" dirty="0"/>
              <a:t>ansible-galaxy</a:t>
            </a:r>
            <a:r>
              <a:rPr lang="en-US" dirty="0"/>
              <a:t> – Command to create or utilize Ansible roles. Many of these roles are published on </a:t>
            </a:r>
            <a:r>
              <a:rPr lang="en-US" dirty="0">
                <a:hlinkClick r:id="rId2"/>
              </a:rPr>
              <a:t>http://galaxy.ansible.com</a:t>
            </a:r>
            <a:endParaRPr lang="en-US" dirty="0"/>
          </a:p>
          <a:p>
            <a:r>
              <a:rPr lang="en-US" b="1" dirty="0"/>
              <a:t>Playbook</a:t>
            </a:r>
            <a:r>
              <a:rPr lang="en-US" dirty="0"/>
              <a:t> – Collection of Ansible tasks organized into one or more Ansible plays.</a:t>
            </a:r>
          </a:p>
          <a:p>
            <a:r>
              <a:rPr lang="en-US" b="1" dirty="0"/>
              <a:t>Task</a:t>
            </a:r>
            <a:r>
              <a:rPr lang="en-US" dirty="0"/>
              <a:t> – Collection/list of Ansible modules arranged into instructions. Each task utilizes an Ansible module to perform a given action.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309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026" y="0"/>
            <a:ext cx="8610600" cy="1293028"/>
          </a:xfrm>
        </p:spPr>
        <p:txBody>
          <a:bodyPr/>
          <a:lstStyle/>
          <a:p>
            <a:r>
              <a:rPr lang="en-US" dirty="0" err="1"/>
              <a:t>Ansible.CFG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548517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This file defines the configuration directives which apply directly to how the </a:t>
            </a:r>
            <a:r>
              <a:rPr lang="en-US" b="1" dirty="0"/>
              <a:t>ansible</a:t>
            </a:r>
            <a:r>
              <a:rPr lang="en-US" dirty="0"/>
              <a:t> </a:t>
            </a:r>
            <a:r>
              <a:rPr lang="en-US" b="1" dirty="0"/>
              <a:t>and ansible-playbook </a:t>
            </a:r>
            <a:r>
              <a:rPr lang="en-US" dirty="0"/>
              <a:t>command interact with the Ansible application and which configuration items are applied to a given Ansible session.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./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When located in the current working directory (CWD) this file is the highest precedence.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~/.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When located in the user’s home directory, this file will have precedence if an </a:t>
            </a:r>
            <a:r>
              <a:rPr lang="en-US" i="1" dirty="0" err="1"/>
              <a:t>ansible.cfg</a:t>
            </a:r>
            <a:r>
              <a:rPr lang="en-US" dirty="0"/>
              <a:t> doesn’t exist in the CWD.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/ansible/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This is the default configuration file and has the lowest precedence. This file is used when no other </a:t>
            </a:r>
            <a:r>
              <a:rPr lang="en-US" i="1" dirty="0" err="1"/>
              <a:t>ansible.cfg</a:t>
            </a:r>
            <a:r>
              <a:rPr lang="en-US" dirty="0"/>
              <a:t> file exists.</a:t>
            </a:r>
          </a:p>
          <a:p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D3AA9C-B07C-D243-9245-D1413D2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0977"/>
              </p:ext>
            </p:extLst>
          </p:nvPr>
        </p:nvGraphicFramePr>
        <p:xfrm>
          <a:off x="1535043" y="5059017"/>
          <a:ext cx="8128000" cy="114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6462643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1144987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It is also possible to define the </a:t>
                      </a:r>
                      <a:r>
                        <a:rPr lang="en-US" b="1" dirty="0" err="1"/>
                        <a:t>ansible.cfg</a:t>
                      </a:r>
                      <a:r>
                        <a:rPr lang="en-US" b="0" dirty="0"/>
                        <a:t> file with the environment variable </a:t>
                      </a:r>
                      <a:r>
                        <a:rPr lang="en-US" b="1" dirty="0"/>
                        <a:t>ANSIBLE_CONFIG</a:t>
                      </a:r>
                      <a:r>
                        <a:rPr lang="en-US" b="0" dirty="0"/>
                        <a:t>. If this variable is used, it will override all other configuration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2651760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inventory</a:t>
            </a:r>
            <a:r>
              <a:rPr lang="en-US" dirty="0"/>
              <a:t> file can contain both Ansible managed hosts/nodes as well as inventory variables to be used for the managed nodes.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Inventory location is generally specified by the </a:t>
            </a:r>
            <a:r>
              <a:rPr lang="en-US" b="1" dirty="0" err="1"/>
              <a:t>ansible.cfg</a:t>
            </a:r>
            <a:r>
              <a:rPr lang="en-US" dirty="0"/>
              <a:t> file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./inventory </a:t>
            </a:r>
            <a:r>
              <a:rPr lang="en-US" dirty="0"/>
              <a:t>– Common practice to leverage inventory files with playbooks and the </a:t>
            </a:r>
            <a:r>
              <a:rPr lang="en-US" b="1" dirty="0" err="1"/>
              <a:t>ansible.cfg</a:t>
            </a:r>
            <a:r>
              <a:rPr lang="en-US" dirty="0"/>
              <a:t> file in the current working directory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/ansible/hosts </a:t>
            </a:r>
            <a:r>
              <a:rPr lang="en-US" dirty="0"/>
              <a:t>– Default inventory file deployed with the Ansible package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13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Playbook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B065D-ACBC-DB49-9004-135C86DF842F}"/>
              </a:ext>
            </a:extLst>
          </p:cNvPr>
          <p:cNvSpPr txBox="1"/>
          <p:nvPr/>
        </p:nvSpPr>
        <p:spPr>
          <a:xfrm>
            <a:off x="1302026" y="1878496"/>
            <a:ext cx="10227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chemeClr val="accent6"/>
                </a:solidFill>
              </a:rPr>
              <a:t>name:</a:t>
            </a:r>
            <a:r>
              <a:rPr lang="en-US" dirty="0"/>
              <a:t> </a:t>
            </a:r>
            <a:r>
              <a:rPr lang="en-US" dirty="0" err="1"/>
              <a:t>Ansiblize</a:t>
            </a:r>
            <a:r>
              <a:rPr lang="en-US" dirty="0"/>
              <a:t> Managed Hosts</a:t>
            </a: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6"/>
                </a:solidFill>
              </a:rPr>
              <a:t>hosts: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localhost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6"/>
                </a:solidFill>
              </a:rPr>
              <a:t>vars_files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variables.yml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tasks:</a:t>
            </a:r>
          </a:p>
          <a:p>
            <a:r>
              <a:rPr lang="en-US" dirty="0"/>
              <a:t>    - </a:t>
            </a:r>
            <a:r>
              <a:rPr lang="en-US" b="1" dirty="0">
                <a:solidFill>
                  <a:schemeClr val="accent2"/>
                </a:solidFill>
              </a:rPr>
              <a:t>name:</a:t>
            </a:r>
            <a:r>
              <a:rPr lang="en-US" dirty="0"/>
              <a:t> Create Ansible User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dirty="0"/>
              <a:t>          msg: This will use the USER  module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handlers:</a:t>
            </a:r>
          </a:p>
          <a:p>
            <a:r>
              <a:rPr lang="en-US" dirty="0"/>
              <a:t>    - </a:t>
            </a:r>
            <a:r>
              <a:rPr lang="en-US" b="1" dirty="0">
                <a:solidFill>
                  <a:schemeClr val="accent2"/>
                </a:solidFill>
              </a:rPr>
              <a:t>name:</a:t>
            </a:r>
            <a:r>
              <a:rPr lang="en-US" dirty="0"/>
              <a:t> Restart SSHD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dirty="0"/>
              <a:t>          msg: This sill use the SERVICE or SYSTEMD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07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</TotalTime>
  <Words>500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</vt:lpstr>
      <vt:lpstr>Vapor Trail</vt:lpstr>
      <vt:lpstr>Publishing Ansible Roles</vt:lpstr>
      <vt:lpstr>Introduction</vt:lpstr>
      <vt:lpstr>Presenter introduction</vt:lpstr>
      <vt:lpstr>Ansible Introduction &amp; Overview</vt:lpstr>
      <vt:lpstr>Ansible Components &amp; Commands</vt:lpstr>
      <vt:lpstr>Ansible.CFG File</vt:lpstr>
      <vt:lpstr>Inventory File</vt:lpstr>
      <vt:lpstr>Playbook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Ansible Roles</dc:title>
  <dc:creator>Travis Michette</dc:creator>
  <cp:lastModifiedBy>Travis Michette</cp:lastModifiedBy>
  <cp:revision>7</cp:revision>
  <dcterms:created xsi:type="dcterms:W3CDTF">2021-03-07T15:07:37Z</dcterms:created>
  <dcterms:modified xsi:type="dcterms:W3CDTF">2021-03-07T15:43:21Z</dcterms:modified>
</cp:coreProperties>
</file>