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Usu2kLSH2l4IpnO6TsJs4YQt6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redhatgov.io/workshops/containers_101/exercise1.4/" TargetMode="External"/><Relationship Id="rId4" Type="http://schemas.openxmlformats.org/officeDocument/2006/relationships/hyperlink" Target="https://www.redhat.com/sysadmin/simple-container-registry" TargetMode="External"/><Relationship Id="rId5" Type="http://schemas.openxmlformats.org/officeDocument/2006/relationships/hyperlink" Target="https://access.redhat.com/documentation/en-us/red_hat_quay/3.5/html/deploy_red_hat_quay_for_proof-of-concept_non-production_purposes/inde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Working with Containers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Private Registries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http://redhatgov.io/workshops/containers_101/exercise1.4/</a:t>
            </a:r>
            <a:r>
              <a:rPr lang="en-US"/>
              <a:t>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https://www.redhat.com/sysadmin/simple-container-registry</a:t>
            </a:r>
            <a:r>
              <a:rPr lang="en-US"/>
              <a:t>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https://access.redhat.com/documentation/en-us/red_hat_quay/3.5/html/deploy_red_hat_quay_for_proof-of-concept_non-production_purposes/index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Registry?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Stateless, server side application that stores and distributes container images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control over image storage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version control of container images through “tags” assigned to a container image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Integrates container image distribution into development workflow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Registry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Quay.io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Registry.redhat.io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Docker.io/Docker Hub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Private Registry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Google Container Registry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Amazon Elastic Container Registry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Red Hat Quay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Azure Container Registry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Docker Registry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a Private Registry?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Greater Security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Access Control/RBAC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Vulnerability Scanning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Audit logging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Limit connections to public registries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Privacy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Locally hosted or remotely (Datacenter, Cloud, etc)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Full Control of image distribution pipeline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Mirror public registries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Configuring a Simple Private Registry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Requirements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RHEL 7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Docker Distrubition RPM (Available from base repo)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Docker Registry Container from Docker Hub (Optional)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Podman or Docker installed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to CDN or Satellite with rhel7 synced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RHEL 8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Docker Registry Container from Docker Hub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Podman (Comes with the operating system.  Select container-tools during install to installed podman)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Docker Distribution Method		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Install rpm</a:t>
            </a:r>
            <a:endParaRPr/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yum –y install docker-distrubition</a:t>
            </a:r>
            <a:endParaRPr/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Edit Config to add hostname or ip to addr block in http:</a:t>
            </a:r>
            <a:endParaRPr/>
          </a:p>
          <a:p>
            <a:pPr indent="-242887" lvl="1" marL="742950" rtl="0" algn="l">
              <a:spcBef>
                <a:spcPts val="49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vi /etc/docker-distribution/registry/config.yml</a:t>
            </a:r>
            <a:endParaRPr/>
          </a:p>
          <a:p>
            <a:pPr indent="-242887" lvl="1" marL="742950" rtl="0" algn="l">
              <a:spcBef>
                <a:spcPts val="49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addr: &lt;ip-or-hostname&gt;:port</a:t>
            </a:r>
            <a:endParaRPr/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Enable Service</a:t>
            </a:r>
            <a:endParaRPr/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systemctl enable docker-distribution</a:t>
            </a:r>
            <a:endParaRPr/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Optional:</a:t>
            </a:r>
            <a:endParaRPr/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 certificate directories (Optional if using https for registry)</a:t>
            </a:r>
            <a:endParaRPr/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Generate certificate request and place in directory</a:t>
            </a:r>
            <a:endParaRPr/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Configure “secure mode” for registry startup in /etc/docker-distribution/registry/config.yml</a:t>
            </a:r>
            <a:endParaRPr/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Start the registry</a:t>
            </a:r>
            <a:endParaRPr/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systemctl start docker-distribution</a:t>
            </a:r>
            <a:endParaRPr/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port 5000 is open in firewalld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Docker Registry Container Method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folders for registry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mkdir –p /opt/registry/data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the registry container from docker.io to start registry as a container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Podman run --name registry -p 5000:5000 -v /opt/registry/data:/var/lib/registry:z -e REGISTRY_COMPATIBILITY_SCHEMA1_ENABLED=true -d  docker.io/library/registry:latest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port 5000 in firewalld on localhost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Optional: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Configure https with certs in directory /opt/registry/certs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Configure authentication of registry with httpd-tools in /opt/registry/auth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Run container with extra environment statements to mount certs and auth in the container and specify authentication realm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 Hat Quay Registry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Proof-of-concept deployment (Non Production)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Requirements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RHEL8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podman or container-tools (Installed with OS if container-tools selected)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Access to registry.redhat.io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Minimum 2 CPU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Minimum 4GB RAM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Minimum 30GB Disk</a:t>
            </a:r>
            <a:endParaRPr/>
          </a:p>
          <a:p>
            <a:pPr indent="-20986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Containers:</a:t>
            </a:r>
            <a:endParaRPr/>
          </a:p>
          <a:p>
            <a:pPr indent="-202882" lvl="2" marL="1143000" rtl="0" algn="l"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postgresql-10:1</a:t>
            </a:r>
            <a:endParaRPr/>
          </a:p>
          <a:p>
            <a:pPr indent="-202882" lvl="2" marL="1143000" rtl="0" algn="l"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redis-5:1</a:t>
            </a:r>
            <a:endParaRPr/>
          </a:p>
          <a:p>
            <a:pPr indent="-202882" lvl="2" marL="1143000" rtl="0" algn="l"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quay-rhel8:v3.5.1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the Registry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--tls-verify=false to ignore https when interacting with registries if accessing as insecure</a:t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Login to public registry if required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podman login &lt;hostname:port&gt;</a:t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Pull/Obtain image from source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podman pull &lt;hostname:port&gt;/path/to/container:tag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Tag Image</a:t>
            </a:r>
            <a:endParaRPr/>
          </a:p>
          <a:p>
            <a:pPr indent="-277177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podman tag &lt;hostname:port&gt;/path/to/container:tag&gt; &lt;newlocation:port&gt;/path/to/container:tag&gt;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Push image</a:t>
            </a:r>
            <a:endParaRPr/>
          </a:p>
          <a:p>
            <a:pPr indent="-277177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podman push &lt;newlocation:port&gt;/path/to/container:tag&gt;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2021-05-09T16:43:48Z</dcterms:created>
  <dc:creator>keith</dc:creator>
</cp:coreProperties>
</file>