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71" r:id="rId5"/>
    <p:sldId id="278" r:id="rId6"/>
    <p:sldId id="279" r:id="rId7"/>
    <p:sldId id="280" r:id="rId8"/>
    <p:sldId id="281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0"/>
    <p:restoredTop sz="68436"/>
  </p:normalViewPr>
  <p:slideViewPr>
    <p:cSldViewPr snapToGrid="0" snapToObjects="1">
      <p:cViewPr varScale="1">
        <p:scale>
          <a:sx n="96" d="100"/>
          <a:sy n="96" d="100"/>
        </p:scale>
        <p:origin x="920" y="176"/>
      </p:cViewPr>
      <p:guideLst>
        <p:guide orient="horz" pos="16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4D3B9-3849-1943-B62D-743BA67C0C7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629D2-EB19-FF48-8BCF-438FDFDB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6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29D2-EB19-FF48-8BCF-438FDFDBBB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29D2-EB19-FF48-8BCF-438FDFDBB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29D2-EB19-FF48-8BCF-438FDFDBB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29D2-EB19-FF48-8BCF-438FDFDBB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29D2-EB19-FF48-8BCF-438FDFDBB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29D2-EB19-FF48-8BCF-438FDFDBB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29D2-EB19-FF48-8BCF-438FDFDBB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om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AsciiDoc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Hands-On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1" y="2093987"/>
            <a:ext cx="107563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AsciiDoc</a:t>
            </a:r>
            <a:r>
              <a:rPr lang="en-US" sz="4000" dirty="0"/>
              <a:t> is a text document format for writing notes, documentation, articles, books, </a:t>
            </a:r>
            <a:r>
              <a:rPr lang="en-US" sz="4000" dirty="0" err="1"/>
              <a:t>ebooks</a:t>
            </a:r>
            <a:r>
              <a:rPr lang="en-US" sz="4000" dirty="0"/>
              <a:t>, slideshows, web pages, man pages and blogs. </a:t>
            </a:r>
            <a:r>
              <a:rPr lang="en-US" sz="4000" dirty="0" err="1"/>
              <a:t>AsciiDoc</a:t>
            </a:r>
            <a:r>
              <a:rPr lang="en-US" sz="4000" dirty="0"/>
              <a:t> files can be translated to many formats including HTML, PDF, EPUB, man page.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4891" y="6020190"/>
            <a:ext cx="4913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</a:t>
            </a:r>
            <a:r>
              <a:rPr lang="en-US" sz="4000" dirty="0" err="1"/>
              <a:t>asciidoc.org</a:t>
            </a:r>
            <a:r>
              <a:rPr lang="en-US" sz="4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59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58" y="2615165"/>
            <a:ext cx="11820939" cy="359931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AsciiDoc</a:t>
            </a:r>
            <a:r>
              <a:rPr lang="en-US" sz="3200" dirty="0" smtClean="0"/>
              <a:t> – distributed with many Linux Distros</a:t>
            </a:r>
          </a:p>
          <a:p>
            <a:pPr lvl="1"/>
            <a:r>
              <a:rPr lang="en-US" sz="2800" dirty="0"/>
              <a:t>http://</a:t>
            </a:r>
            <a:r>
              <a:rPr lang="en-US" sz="2800" dirty="0" err="1"/>
              <a:t>asciidoc.org</a:t>
            </a:r>
            <a:r>
              <a:rPr lang="en-US" sz="2800" dirty="0"/>
              <a:t>/</a:t>
            </a:r>
            <a:r>
              <a:rPr lang="en-US" sz="2800" dirty="0" err="1"/>
              <a:t>INSTALL.html</a:t>
            </a:r>
            <a:endParaRPr lang="en-US" sz="2800" dirty="0" smtClean="0"/>
          </a:p>
          <a:p>
            <a:r>
              <a:rPr lang="en-US" sz="3200" dirty="0" smtClean="0"/>
              <a:t>Atom Editor (WYSIWYG) open source, multi-platform editor</a:t>
            </a:r>
          </a:p>
          <a:p>
            <a:pPr lvl="1"/>
            <a:r>
              <a:rPr lang="en-US" sz="2800" dirty="0">
                <a:hlinkClick r:id="rId2"/>
              </a:rPr>
              <a:t>https://atom.io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3200" dirty="0" err="1" smtClean="0"/>
              <a:t>AsciiDoctor</a:t>
            </a:r>
            <a:r>
              <a:rPr lang="en-US" sz="3200" dirty="0" smtClean="0"/>
              <a:t> – Installed with Ruby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872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Editor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2941" r="2391" b="4966"/>
          <a:stretch/>
        </p:blipFill>
        <p:spPr>
          <a:xfrm>
            <a:off x="1046920" y="1980806"/>
            <a:ext cx="9090991" cy="47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Editor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74" y="2531163"/>
            <a:ext cx="118474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Contains multiple plugins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Allows live HTML previews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Can manage multiple files and create projects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Available across platforms (Linux, Mac, Windows)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94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AsciiDoc</a:t>
            </a:r>
            <a:r>
              <a:rPr lang="en-US" dirty="0" smtClean="0"/>
              <a:t> Formatting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0" y="3519419"/>
            <a:ext cx="5070061" cy="238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108"/>
            <a:ext cx="5914760" cy="36172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3568" y="6319078"/>
            <a:ext cx="6295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http://</a:t>
            </a:r>
            <a:r>
              <a:rPr lang="en-US" sz="2800" dirty="0" err="1"/>
              <a:t>powerman.name</a:t>
            </a:r>
            <a:r>
              <a:rPr lang="en-US" sz="2800" dirty="0"/>
              <a:t>/doc/</a:t>
            </a:r>
            <a:r>
              <a:rPr lang="en-US" sz="2800" dirty="0" err="1"/>
              <a:t>asciidoc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2902" y="2246868"/>
            <a:ext cx="5340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AsciiDoc</a:t>
            </a:r>
            <a:r>
              <a:rPr lang="en-US" sz="2000" dirty="0" smtClean="0"/>
              <a:t> is a text-only process and will process directives and the markup language to create desired effects and outcome.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AsciiDoc</a:t>
            </a:r>
            <a:r>
              <a:rPr lang="en-US" dirty="0" smtClean="0"/>
              <a:t> Themes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7963" y="2056686"/>
            <a:ext cx="62722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footer:  </a:t>
            </a:r>
            <a:endParaRPr lang="en-US" dirty="0" smtClean="0"/>
          </a:p>
          <a:p>
            <a:r>
              <a:rPr lang="en-US" dirty="0" err="1" smtClean="0"/>
              <a:t>font_size</a:t>
            </a:r>
            <a:r>
              <a:rPr lang="en-US" dirty="0"/>
              <a:t>: $</a:t>
            </a:r>
            <a:r>
              <a:rPr lang="en-US" dirty="0" err="1"/>
              <a:t>base_font_size_small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err="1" smtClean="0"/>
              <a:t>font_color</a:t>
            </a:r>
            <a:r>
              <a:rPr lang="en-US" dirty="0"/>
              <a:t>: $</a:t>
            </a:r>
            <a:r>
              <a:rPr lang="en-US" dirty="0" err="1"/>
              <a:t>base_font_color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err="1" smtClean="0"/>
              <a:t>font_family</a:t>
            </a:r>
            <a:r>
              <a:rPr lang="en-US" dirty="0"/>
              <a:t>: Liberation Sans  </a:t>
            </a:r>
            <a:endParaRPr lang="en-US" dirty="0" smtClean="0"/>
          </a:p>
          <a:p>
            <a:r>
              <a:rPr lang="en-US" dirty="0" err="1" smtClean="0"/>
              <a:t>font_style</a:t>
            </a:r>
            <a:r>
              <a:rPr lang="en-US" dirty="0"/>
              <a:t>: bold  # NOTE if </a:t>
            </a:r>
            <a:r>
              <a:rPr lang="en-US" dirty="0" err="1"/>
              <a:t>background_color</a:t>
            </a:r>
            <a:r>
              <a:rPr lang="en-US" dirty="0"/>
              <a:t> is set, background and border will span width of page  </a:t>
            </a:r>
            <a:endParaRPr lang="en-US" dirty="0" smtClean="0"/>
          </a:p>
          <a:p>
            <a:r>
              <a:rPr lang="en-US" dirty="0" err="1" smtClean="0"/>
              <a:t>border_width</a:t>
            </a:r>
            <a:r>
              <a:rPr lang="en-US" dirty="0"/>
              <a:t>: 0.5 </a:t>
            </a:r>
            <a:endParaRPr lang="en-US" dirty="0" smtClean="0"/>
          </a:p>
          <a:p>
            <a:r>
              <a:rPr lang="en-US" dirty="0" err="1" smtClean="0"/>
              <a:t>border_color</a:t>
            </a:r>
            <a:r>
              <a:rPr lang="en-US" dirty="0"/>
              <a:t>: ff0000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additional attributes for content: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* {page-count}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* {page-number}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* {document-title}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* {document-subtitle}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* {chapter-title}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* {section-title} 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* {section-or-chapter-title}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163" y="2386013"/>
            <a:ext cx="5586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AsciiDoc</a:t>
            </a:r>
            <a:r>
              <a:rPr lang="en-US" dirty="0" smtClean="0"/>
              <a:t> themes allow creation and usage of templates to create PDF and other documents that are produced in a uniform output to ensure all documentation looks the same. A template is generally a YAML (.</a:t>
            </a:r>
            <a:r>
              <a:rPr lang="en-US" dirty="0" err="1" smtClean="0"/>
              <a:t>yml</a:t>
            </a:r>
            <a:r>
              <a:rPr lang="en-US" dirty="0" smtClean="0"/>
              <a:t>) file.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163" y="5272089"/>
            <a:ext cx="572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asciidoctor</a:t>
            </a:r>
            <a:r>
              <a:rPr lang="en-US" dirty="0" smtClean="0"/>
              <a:t>-pdf </a:t>
            </a:r>
            <a:r>
              <a:rPr lang="en-US" dirty="0"/>
              <a:t>RH403_RPM.adoc -a pdf-</a:t>
            </a:r>
            <a:r>
              <a:rPr lang="en-US" dirty="0" err="1"/>
              <a:t>stylesdir</a:t>
            </a:r>
            <a:r>
              <a:rPr lang="en-US" dirty="0"/>
              <a:t>=./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4625758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Menlo" charset="0"/>
              </a:rPr>
              <a:t>AsciiDoctor</a:t>
            </a:r>
            <a:r>
              <a:rPr lang="en-US" sz="2800" b="1" dirty="0" smtClean="0">
                <a:solidFill>
                  <a:srgbClr val="FFFFFF"/>
                </a:solidFill>
                <a:latin typeface="Menlo" charset="0"/>
              </a:rPr>
              <a:t> to Process PDF</a:t>
            </a:r>
            <a:endParaRPr lang="en-US" sz="2800" b="1" dirty="0">
              <a:solidFill>
                <a:srgbClr val="FFFFFF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AsciiDoctor</a:t>
            </a:r>
            <a:r>
              <a:rPr lang="en-US" dirty="0" smtClean="0"/>
              <a:t> and </a:t>
            </a:r>
            <a:r>
              <a:rPr lang="en-US" dirty="0" err="1" smtClean="0"/>
              <a:t>AsciiDoctor</a:t>
            </a:r>
            <a:r>
              <a:rPr lang="en-US" dirty="0" smtClean="0"/>
              <a:t>-PDF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163" y="2386013"/>
            <a:ext cx="5586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AsciiDoctor</a:t>
            </a:r>
            <a:r>
              <a:rPr lang="en-US" dirty="0" smtClean="0"/>
              <a:t> can be installed with Ruby to process </a:t>
            </a:r>
            <a:r>
              <a:rPr lang="en-US" dirty="0" err="1" smtClean="0"/>
              <a:t>AsciiDoc</a:t>
            </a:r>
            <a:r>
              <a:rPr lang="en-US" dirty="0" smtClean="0"/>
              <a:t> documents. </a:t>
            </a:r>
            <a:r>
              <a:rPr lang="en-US" dirty="0" err="1" smtClean="0"/>
              <a:t>AsciiDoctor</a:t>
            </a:r>
            <a:r>
              <a:rPr lang="en-US" dirty="0" smtClean="0"/>
              <a:t> is very close in terms of </a:t>
            </a:r>
            <a:r>
              <a:rPr lang="en-US" dirty="0" err="1" smtClean="0"/>
              <a:t>AsciiDoc</a:t>
            </a:r>
            <a:r>
              <a:rPr lang="en-US" dirty="0" smtClean="0"/>
              <a:t> and can at times be easier to generate PDFs and other publications.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163" y="6234561"/>
            <a:ext cx="572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asciidoctor</a:t>
            </a:r>
            <a:r>
              <a:rPr lang="en-US" dirty="0" smtClean="0"/>
              <a:t>-pdf </a:t>
            </a:r>
            <a:r>
              <a:rPr lang="en-US" dirty="0"/>
              <a:t>RH403_RPM.adoc -a pdf-</a:t>
            </a:r>
            <a:r>
              <a:rPr lang="en-US" dirty="0" err="1"/>
              <a:t>stylesdir</a:t>
            </a:r>
            <a:r>
              <a:rPr lang="en-US" dirty="0"/>
              <a:t>=./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6912" y="571485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Menlo" charset="0"/>
              </a:rPr>
              <a:t>AsciiDoctor</a:t>
            </a:r>
            <a:r>
              <a:rPr lang="en-US" sz="2800" b="1" dirty="0" smtClean="0">
                <a:solidFill>
                  <a:srgbClr val="FFFFFF"/>
                </a:solidFill>
                <a:latin typeface="Menlo" charset="0"/>
              </a:rPr>
              <a:t> to Process PDF</a:t>
            </a:r>
            <a:endParaRPr lang="en-US" sz="2800" b="1" dirty="0">
              <a:solidFill>
                <a:srgbClr val="FFFFFF"/>
              </a:solidFill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33322" y="60526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asciidoctor.org</a:t>
            </a:r>
            <a:r>
              <a:rPr lang="en-US" dirty="0"/>
              <a:t>/docs/convert-</a:t>
            </a:r>
            <a:r>
              <a:rPr lang="en-US" dirty="0" err="1"/>
              <a:t>asciidoc</a:t>
            </a:r>
            <a:r>
              <a:rPr lang="en-US" dirty="0"/>
              <a:t>-to-pdf/#install-the-published-gem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321" y="4138189"/>
            <a:ext cx="4459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http://</a:t>
            </a:r>
            <a:r>
              <a:rPr lang="en-US" sz="3200" dirty="0" err="1"/>
              <a:t>asciidoctor.org</a:t>
            </a:r>
            <a:r>
              <a:rPr lang="en-US" sz="3200" dirty="0"/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8018" y="2986177"/>
            <a:ext cx="375776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 yum install ruby</a:t>
            </a:r>
          </a:p>
          <a:p>
            <a:r>
              <a:rPr lang="en-US" dirty="0" smtClean="0"/>
              <a:t># gem </a:t>
            </a:r>
            <a:r>
              <a:rPr lang="en-US" dirty="0"/>
              <a:t>install </a:t>
            </a:r>
            <a:r>
              <a:rPr lang="en-US" dirty="0" err="1" smtClean="0"/>
              <a:t>asciidoctor</a:t>
            </a:r>
            <a:endParaRPr lang="en-US" dirty="0" smtClean="0"/>
          </a:p>
          <a:p>
            <a:r>
              <a:rPr lang="en-US" dirty="0"/>
              <a:t># gem install --pre </a:t>
            </a:r>
            <a:r>
              <a:rPr lang="en-US" dirty="0" err="1" smtClean="0"/>
              <a:t>asciidoctor</a:t>
            </a:r>
            <a:r>
              <a:rPr lang="en-US" dirty="0" smtClean="0"/>
              <a:t>-pdf</a:t>
            </a:r>
          </a:p>
          <a:p>
            <a:r>
              <a:rPr lang="en-US" dirty="0"/>
              <a:t># gem install </a:t>
            </a:r>
            <a:r>
              <a:rPr lang="en-US" dirty="0" err="1"/>
              <a:t>coderay</a:t>
            </a:r>
            <a:r>
              <a:rPr lang="en-US" dirty="0"/>
              <a:t> </a:t>
            </a:r>
            <a:r>
              <a:rPr lang="en-US" dirty="0" err="1" smtClean="0"/>
              <a:t>pygments.rb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2462957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Menlo" charset="0"/>
              </a:rPr>
              <a:t>Installing </a:t>
            </a:r>
            <a:r>
              <a:rPr lang="en-US" sz="2800" b="1" dirty="0" err="1" smtClean="0">
                <a:solidFill>
                  <a:srgbClr val="FFFFFF"/>
                </a:solidFill>
                <a:latin typeface="Menlo" charset="0"/>
              </a:rPr>
              <a:t>AsciiDoctor</a:t>
            </a:r>
            <a:endParaRPr lang="en-US" sz="2800" b="1" dirty="0">
              <a:solidFill>
                <a:srgbClr val="FFFFFF"/>
              </a:solidFill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57335" y="5073408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asciidoctor</a:t>
            </a:r>
            <a:r>
              <a:rPr lang="en-US" dirty="0" smtClean="0"/>
              <a:t>-pdf </a:t>
            </a:r>
            <a:r>
              <a:rPr lang="en-US" dirty="0"/>
              <a:t>-v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4518814"/>
            <a:ext cx="6095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Menlo" charset="0"/>
              </a:rPr>
              <a:t>Verifying </a:t>
            </a:r>
            <a:r>
              <a:rPr lang="en-US" sz="2800" b="1" dirty="0" err="1" smtClean="0">
                <a:solidFill>
                  <a:srgbClr val="FFFFFF"/>
                </a:solidFill>
                <a:latin typeface="Menlo" charset="0"/>
              </a:rPr>
              <a:t>AsciiDoctor</a:t>
            </a:r>
            <a:r>
              <a:rPr lang="en-US" sz="2800" b="1" dirty="0" smtClean="0">
                <a:solidFill>
                  <a:srgbClr val="FFFFFF"/>
                </a:solidFill>
                <a:latin typeface="Menlo" charset="0"/>
              </a:rPr>
              <a:t>-PDF</a:t>
            </a:r>
            <a:endParaRPr lang="en-US" sz="2800" b="1" dirty="0">
              <a:solidFill>
                <a:srgbClr val="FFFFFF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Practice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809" y="2717800"/>
            <a:ext cx="11694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Installing </a:t>
            </a:r>
            <a:r>
              <a:rPr lang="en-US" sz="2800" dirty="0" err="1" smtClean="0"/>
              <a:t>AsciiDoc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Installing Atom Editor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Examining themes/templates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Creating a PDF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6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374</TotalTime>
  <Words>375</Words>
  <Application>Microsoft Macintosh PowerPoint</Application>
  <PresentationFormat>Widescreen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Trebuchet MS</vt:lpstr>
      <vt:lpstr>Berlin</vt:lpstr>
      <vt:lpstr>AsciiDoc</vt:lpstr>
      <vt:lpstr>Overview</vt:lpstr>
      <vt:lpstr>Applications to Use</vt:lpstr>
      <vt:lpstr>Atom Editor</vt:lpstr>
      <vt:lpstr>Atom Editor cont.</vt:lpstr>
      <vt:lpstr>AsciiDoc Formatting</vt:lpstr>
      <vt:lpstr>AsciiDoc Themes</vt:lpstr>
      <vt:lpstr>AsciiDoctor and AsciiDoctor-PDF</vt:lpstr>
      <vt:lpstr>Hands-On Practice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Patching and Vulnerabilities</dc:title>
  <dc:creator>Travis Michette</dc:creator>
  <cp:lastModifiedBy>Travis Michette</cp:lastModifiedBy>
  <cp:revision>44</cp:revision>
  <dcterms:created xsi:type="dcterms:W3CDTF">2016-08-22T13:03:32Z</dcterms:created>
  <dcterms:modified xsi:type="dcterms:W3CDTF">2017-03-21T19:42:12Z</dcterms:modified>
</cp:coreProperties>
</file>