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6aeb00f0ff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aeb00f0ff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6aeb00f0ff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6aeb00f0ff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6137cfe48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137cfe48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6137cfe482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6137cfe482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547716335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47716335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5fe298d20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fe298d20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Briefly </a:t>
            </a:r>
            <a:r>
              <a:rPr lang="en"/>
              <a:t>introduce</a:t>
            </a:r>
            <a:r>
              <a:rPr lang="en"/>
              <a:t> the topics contained within this page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5f442997a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f442997a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Accessing Student VMs through Workstation Port Forwarding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Accessing Student VMs through Bastion Port Forwarding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5f442997a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f442997a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5f442997a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f442997a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Instructor ToolKit</a:t>
            </a:r>
            <a:endParaRPr/>
          </a:p>
          <a:p>
            <a:pPr indent="0" lvl="0" marL="0" rtl="0" algn="l">
              <a:spcBef>
                <a:spcPts val="0"/>
              </a:spcBef>
              <a:spcAft>
                <a:spcPts val="0"/>
              </a:spcAft>
              <a:buNone/>
            </a:pPr>
            <a:r>
              <a:rPr lang="en"/>
              <a:t>MOJO - New Site</a:t>
            </a:r>
            <a:endParaRPr/>
          </a:p>
          <a:p>
            <a:pPr indent="0" lvl="0" marL="0" rtl="0" algn="l">
              <a:spcBef>
                <a:spcPts val="0"/>
              </a:spcBef>
              <a:spcAft>
                <a:spcPts val="0"/>
              </a:spcAft>
              <a:buNone/>
            </a:pPr>
            <a:r>
              <a:rPr lang="en"/>
              <a:t>RHLC</a:t>
            </a:r>
            <a:endParaRPr/>
          </a:p>
          <a:p>
            <a:pPr indent="0" lvl="0" marL="0" rtl="0" algn="l">
              <a:spcBef>
                <a:spcPts val="0"/>
              </a:spcBef>
              <a:spcAft>
                <a:spcPts val="0"/>
              </a:spcAft>
              <a:buNone/>
            </a:pPr>
            <a:r>
              <a:rPr lang="en"/>
              <a:t>Knowledge management</a:t>
            </a:r>
            <a:endParaRPr/>
          </a:p>
          <a:p>
            <a:pPr indent="0" lvl="0" marL="0" rtl="0" algn="l">
              <a:spcBef>
                <a:spcPts val="0"/>
              </a:spcBef>
              <a:spcAft>
                <a:spcPts val="0"/>
              </a:spcAft>
              <a:buNone/>
            </a:pPr>
            <a:r>
              <a:rPr lang="en"/>
              <a:t>RHU ROL / public ROL</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6137cfe48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137cfe48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6aeb00f0ff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aeb00f0ff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6aeb00f0f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aeb00f0ff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5f442997a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f442997a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5.png"/><Relationship Id="rId3" Type="http://schemas.openxmlformats.org/officeDocument/2006/relationships/image" Target="../media/image1.png"/><Relationship Id="rId4"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3.png"/><Relationship Id="rId3" Type="http://schemas.openxmlformats.org/officeDocument/2006/relationships/image" Target="../media/image13.png"/><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1.png"/><Relationship Id="rId3" Type="http://schemas.openxmlformats.org/officeDocument/2006/relationships/image" Target="../media/image13.png"/><Relationship Id="rId4"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2.png"/><Relationship Id="rId3"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5.png"/><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5.png"/><Relationship Id="rId3" Type="http://schemas.openxmlformats.org/officeDocument/2006/relationships/image" Target="../media/image1.png"/><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8.png"/><Relationship Id="rId3" Type="http://schemas.openxmlformats.org/officeDocument/2006/relationships/image" Target="../media/image1.png"/><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8.png"/><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2.png"/><Relationship Id="rId8"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6.png"/><Relationship Id="rId3" Type="http://schemas.openxmlformats.org/officeDocument/2006/relationships/image" Target="../media/image13.png"/><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4.png"/><Relationship Id="rId3" Type="http://schemas.openxmlformats.org/officeDocument/2006/relationships/image" Target="../media/image15.png"/><Relationship Id="rId4"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7.png"/><Relationship Id="rId3" Type="http://schemas.openxmlformats.org/officeDocument/2006/relationships/image" Target="../media/image13.png"/><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red"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0" name="Google Shape;10;p2"/>
          <p:cNvSpPr txBox="1"/>
          <p:nvPr>
            <p:ph type="title"/>
          </p:nvPr>
        </p:nvSpPr>
        <p:spPr>
          <a:xfrm>
            <a:off x="2083875" y="1743625"/>
            <a:ext cx="7533300" cy="1600200"/>
          </a:xfrm>
          <a:prstGeom prst="rect">
            <a:avLst/>
          </a:prstGeom>
        </p:spPr>
        <p:txBody>
          <a:bodyPr anchorCtr="0" anchor="b" bIns="0" lIns="0" spcFirstLastPara="1" rIns="0" wrap="square" tIns="0">
            <a:noAutofit/>
          </a:bodyPr>
          <a:lstStyle>
            <a:lvl1pPr lvl="0">
              <a:lnSpc>
                <a:spcPct val="105000"/>
              </a:lnSpc>
              <a:spcBef>
                <a:spcPts val="0"/>
              </a:spcBef>
              <a:spcAft>
                <a:spcPts val="0"/>
              </a:spcAft>
              <a:buNone/>
              <a:defRPr sz="4600">
                <a:solidFill>
                  <a:schemeClr val="lt1"/>
                </a:solidFill>
              </a:defRPr>
            </a:lvl1pPr>
            <a:lvl2pPr lvl="1">
              <a:lnSpc>
                <a:spcPct val="105000"/>
              </a:lnSpc>
              <a:spcBef>
                <a:spcPts val="0"/>
              </a:spcBef>
              <a:spcAft>
                <a:spcPts val="0"/>
              </a:spcAft>
              <a:buNone/>
              <a:defRPr sz="4600">
                <a:solidFill>
                  <a:schemeClr val="lt1"/>
                </a:solidFill>
              </a:defRPr>
            </a:lvl2pPr>
            <a:lvl3pPr lvl="2">
              <a:lnSpc>
                <a:spcPct val="105000"/>
              </a:lnSpc>
              <a:spcBef>
                <a:spcPts val="0"/>
              </a:spcBef>
              <a:spcAft>
                <a:spcPts val="0"/>
              </a:spcAft>
              <a:buNone/>
              <a:defRPr sz="4600">
                <a:solidFill>
                  <a:schemeClr val="lt1"/>
                </a:solidFill>
              </a:defRPr>
            </a:lvl3pPr>
            <a:lvl4pPr lvl="3">
              <a:lnSpc>
                <a:spcPct val="105000"/>
              </a:lnSpc>
              <a:spcBef>
                <a:spcPts val="0"/>
              </a:spcBef>
              <a:spcAft>
                <a:spcPts val="0"/>
              </a:spcAft>
              <a:buNone/>
              <a:defRPr sz="4600">
                <a:solidFill>
                  <a:schemeClr val="lt1"/>
                </a:solidFill>
              </a:defRPr>
            </a:lvl4pPr>
            <a:lvl5pPr lvl="4">
              <a:lnSpc>
                <a:spcPct val="105000"/>
              </a:lnSpc>
              <a:spcBef>
                <a:spcPts val="0"/>
              </a:spcBef>
              <a:spcAft>
                <a:spcPts val="0"/>
              </a:spcAft>
              <a:buNone/>
              <a:defRPr sz="4600">
                <a:solidFill>
                  <a:schemeClr val="lt1"/>
                </a:solidFill>
              </a:defRPr>
            </a:lvl5pPr>
            <a:lvl6pPr lvl="5">
              <a:lnSpc>
                <a:spcPct val="105000"/>
              </a:lnSpc>
              <a:spcBef>
                <a:spcPts val="0"/>
              </a:spcBef>
              <a:spcAft>
                <a:spcPts val="0"/>
              </a:spcAft>
              <a:buNone/>
              <a:defRPr sz="4600">
                <a:solidFill>
                  <a:schemeClr val="lt1"/>
                </a:solidFill>
              </a:defRPr>
            </a:lvl6pPr>
            <a:lvl7pPr lvl="6">
              <a:lnSpc>
                <a:spcPct val="105000"/>
              </a:lnSpc>
              <a:spcBef>
                <a:spcPts val="0"/>
              </a:spcBef>
              <a:spcAft>
                <a:spcPts val="0"/>
              </a:spcAft>
              <a:buNone/>
              <a:defRPr sz="4600">
                <a:solidFill>
                  <a:schemeClr val="lt1"/>
                </a:solidFill>
              </a:defRPr>
            </a:lvl7pPr>
            <a:lvl8pPr lvl="7">
              <a:lnSpc>
                <a:spcPct val="105000"/>
              </a:lnSpc>
              <a:spcBef>
                <a:spcPts val="0"/>
              </a:spcBef>
              <a:spcAft>
                <a:spcPts val="0"/>
              </a:spcAft>
              <a:buNone/>
              <a:defRPr sz="4600">
                <a:solidFill>
                  <a:schemeClr val="lt1"/>
                </a:solidFill>
              </a:defRPr>
            </a:lvl8pPr>
            <a:lvl9pPr lvl="8">
              <a:lnSpc>
                <a:spcPct val="105000"/>
              </a:lnSpc>
              <a:spcBef>
                <a:spcPts val="0"/>
              </a:spcBef>
              <a:spcAft>
                <a:spcPts val="0"/>
              </a:spcAft>
              <a:buNone/>
              <a:defRPr sz="4600">
                <a:solidFill>
                  <a:schemeClr val="lt1"/>
                </a:solidFill>
              </a:defRPr>
            </a:lvl9pPr>
          </a:lstStyle>
          <a:p/>
        </p:txBody>
      </p:sp>
      <p:sp>
        <p:nvSpPr>
          <p:cNvPr id="11" name="Google Shape;11;p2"/>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sp>
        <p:nvSpPr>
          <p:cNvPr id="12" name="Google Shape;12;p2"/>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pic>
        <p:nvPicPr>
          <p:cNvPr id="13" name="Google Shape;13;p2"/>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14" name="Google Shape;14;p2"/>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5" name="Google Shape;15;p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a:ea typeface="Overpass"/>
                <a:cs typeface="Overpass"/>
                <a:sym typeface="Overpass"/>
              </a:defRPr>
            </a:lvl1pPr>
            <a:lvl2pPr lvl="1" rtl="0" algn="ctr">
              <a:buNone/>
              <a:defRPr sz="800">
                <a:latin typeface="Overpass"/>
                <a:ea typeface="Overpass"/>
                <a:cs typeface="Overpass"/>
                <a:sym typeface="Overpass"/>
              </a:defRPr>
            </a:lvl2pPr>
            <a:lvl3pPr lvl="2" rtl="0" algn="ctr">
              <a:buNone/>
              <a:defRPr sz="800">
                <a:latin typeface="Overpass"/>
                <a:ea typeface="Overpass"/>
                <a:cs typeface="Overpass"/>
                <a:sym typeface="Overpass"/>
              </a:defRPr>
            </a:lvl3pPr>
            <a:lvl4pPr lvl="3" rtl="0" algn="ctr">
              <a:buNone/>
              <a:defRPr sz="800">
                <a:latin typeface="Overpass"/>
                <a:ea typeface="Overpass"/>
                <a:cs typeface="Overpass"/>
                <a:sym typeface="Overpass"/>
              </a:defRPr>
            </a:lvl4pPr>
            <a:lvl5pPr lvl="4" rtl="0" algn="ctr">
              <a:buNone/>
              <a:defRPr sz="800">
                <a:latin typeface="Overpass"/>
                <a:ea typeface="Overpass"/>
                <a:cs typeface="Overpass"/>
                <a:sym typeface="Overpass"/>
              </a:defRPr>
            </a:lvl5pPr>
            <a:lvl6pPr lvl="5" rtl="0" algn="ctr">
              <a:buNone/>
              <a:defRPr sz="800">
                <a:latin typeface="Overpass"/>
                <a:ea typeface="Overpass"/>
                <a:cs typeface="Overpass"/>
                <a:sym typeface="Overpass"/>
              </a:defRPr>
            </a:lvl6pPr>
            <a:lvl7pPr lvl="6" rtl="0" algn="ctr">
              <a:buNone/>
              <a:defRPr sz="800">
                <a:latin typeface="Overpass"/>
                <a:ea typeface="Overpass"/>
                <a:cs typeface="Overpass"/>
                <a:sym typeface="Overpass"/>
              </a:defRPr>
            </a:lvl7pPr>
            <a:lvl8pPr lvl="7" rtl="0" algn="ctr">
              <a:buNone/>
              <a:defRPr sz="800">
                <a:latin typeface="Overpass"/>
                <a:ea typeface="Overpass"/>
                <a:cs typeface="Overpass"/>
                <a:sym typeface="Overpass"/>
              </a:defRPr>
            </a:lvl8pPr>
            <a:lvl9pPr lvl="8" rtl="0" algn="ctr">
              <a:buNone/>
              <a:defRPr sz="800">
                <a:latin typeface="Overpass"/>
                <a:ea typeface="Overpass"/>
                <a:cs typeface="Overpass"/>
                <a:sym typeface="Overpass"/>
              </a:defRPr>
            </a:lvl9pPr>
          </a:lstStyle>
          <a:p>
            <a:pPr indent="0" lvl="0" marL="0" rtl="0" algn="ctr">
              <a:spcBef>
                <a:spcPts val="0"/>
              </a:spcBef>
              <a:spcAft>
                <a:spcPts val="0"/>
              </a:spcAft>
              <a:buNone/>
            </a:pPr>
            <a:fld id="{00000000-1234-1234-1234-123412341234}" type="slidenum">
              <a:rPr lang="en"/>
              <a:t>‹#›</a:t>
            </a:fld>
            <a:endParaRPr/>
          </a:p>
        </p:txBody>
      </p:sp>
      <p:pic>
        <p:nvPicPr>
          <p:cNvPr id="16" name="Google Shape;16;p2"/>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large quote white">
  <p:cSld name="CUSTOM_3">
    <p:bg>
      <p:bgPr>
        <a:blipFill>
          <a:blip r:embed="rId2">
            <a:alphaModFix/>
          </a:blip>
          <a:stretch>
            <a:fillRect/>
          </a:stretch>
        </a:blipFill>
      </p:bgPr>
    </p:bg>
    <p:spTree>
      <p:nvGrpSpPr>
        <p:cNvPr id="107" name="Shape 107"/>
        <p:cNvGrpSpPr/>
        <p:nvPr/>
      </p:nvGrpSpPr>
      <p:grpSpPr>
        <a:xfrm>
          <a:off x="0" y="0"/>
          <a:ext cx="0" cy="0"/>
          <a:chOff x="0" y="0"/>
          <a:chExt cx="0" cy="0"/>
        </a:xfrm>
      </p:grpSpPr>
      <p:sp>
        <p:nvSpPr>
          <p:cNvPr id="108" name="Google Shape;108;p11"/>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a:lnSpc>
                <a:spcPct val="108000"/>
              </a:lnSpc>
              <a:spcBef>
                <a:spcPts val="0"/>
              </a:spcBef>
              <a:spcAft>
                <a:spcPts val="0"/>
              </a:spcAft>
              <a:buNone/>
              <a:defRPr sz="5400">
                <a:solidFill>
                  <a:srgbClr val="EE0000"/>
                </a:solidFill>
              </a:defRPr>
            </a:lvl1pPr>
            <a:lvl2pPr lvl="1">
              <a:lnSpc>
                <a:spcPct val="108000"/>
              </a:lnSpc>
              <a:spcBef>
                <a:spcPts val="0"/>
              </a:spcBef>
              <a:spcAft>
                <a:spcPts val="0"/>
              </a:spcAft>
              <a:buNone/>
              <a:defRPr sz="5400">
                <a:solidFill>
                  <a:srgbClr val="EE0000"/>
                </a:solidFill>
              </a:defRPr>
            </a:lvl2pPr>
            <a:lvl3pPr lvl="2">
              <a:lnSpc>
                <a:spcPct val="108000"/>
              </a:lnSpc>
              <a:spcBef>
                <a:spcPts val="0"/>
              </a:spcBef>
              <a:spcAft>
                <a:spcPts val="0"/>
              </a:spcAft>
              <a:buNone/>
              <a:defRPr sz="5400">
                <a:solidFill>
                  <a:srgbClr val="EE0000"/>
                </a:solidFill>
              </a:defRPr>
            </a:lvl3pPr>
            <a:lvl4pPr lvl="3">
              <a:lnSpc>
                <a:spcPct val="108000"/>
              </a:lnSpc>
              <a:spcBef>
                <a:spcPts val="0"/>
              </a:spcBef>
              <a:spcAft>
                <a:spcPts val="0"/>
              </a:spcAft>
              <a:buNone/>
              <a:defRPr sz="5400">
                <a:solidFill>
                  <a:srgbClr val="EE0000"/>
                </a:solidFill>
              </a:defRPr>
            </a:lvl4pPr>
            <a:lvl5pPr lvl="4">
              <a:lnSpc>
                <a:spcPct val="108000"/>
              </a:lnSpc>
              <a:spcBef>
                <a:spcPts val="0"/>
              </a:spcBef>
              <a:spcAft>
                <a:spcPts val="0"/>
              </a:spcAft>
              <a:buNone/>
              <a:defRPr sz="5400">
                <a:solidFill>
                  <a:srgbClr val="EE0000"/>
                </a:solidFill>
              </a:defRPr>
            </a:lvl5pPr>
            <a:lvl6pPr lvl="5">
              <a:lnSpc>
                <a:spcPct val="108000"/>
              </a:lnSpc>
              <a:spcBef>
                <a:spcPts val="0"/>
              </a:spcBef>
              <a:spcAft>
                <a:spcPts val="0"/>
              </a:spcAft>
              <a:buNone/>
              <a:defRPr sz="5400">
                <a:solidFill>
                  <a:srgbClr val="EE0000"/>
                </a:solidFill>
              </a:defRPr>
            </a:lvl6pPr>
            <a:lvl7pPr lvl="6">
              <a:lnSpc>
                <a:spcPct val="108000"/>
              </a:lnSpc>
              <a:spcBef>
                <a:spcPts val="0"/>
              </a:spcBef>
              <a:spcAft>
                <a:spcPts val="0"/>
              </a:spcAft>
              <a:buNone/>
              <a:defRPr sz="5400">
                <a:solidFill>
                  <a:srgbClr val="EE0000"/>
                </a:solidFill>
              </a:defRPr>
            </a:lvl7pPr>
            <a:lvl8pPr lvl="7">
              <a:lnSpc>
                <a:spcPct val="108000"/>
              </a:lnSpc>
              <a:spcBef>
                <a:spcPts val="0"/>
              </a:spcBef>
              <a:spcAft>
                <a:spcPts val="0"/>
              </a:spcAft>
              <a:buNone/>
              <a:defRPr sz="5400">
                <a:solidFill>
                  <a:srgbClr val="EE0000"/>
                </a:solidFill>
              </a:defRPr>
            </a:lvl8pPr>
            <a:lvl9pPr lvl="8">
              <a:lnSpc>
                <a:spcPct val="108000"/>
              </a:lnSpc>
              <a:spcBef>
                <a:spcPts val="0"/>
              </a:spcBef>
              <a:spcAft>
                <a:spcPts val="0"/>
              </a:spcAft>
              <a:buNone/>
              <a:defRPr sz="5400">
                <a:solidFill>
                  <a:srgbClr val="EE0000"/>
                </a:solidFill>
              </a:defRPr>
            </a:lvl9pPr>
          </a:lstStyle>
          <a:p/>
        </p:txBody>
      </p:sp>
      <p:cxnSp>
        <p:nvCxnSpPr>
          <p:cNvPr id="109" name="Google Shape;109;p11"/>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10" name="Google Shape;110;p1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EBEBEB"/>
                </a:solidFill>
                <a:latin typeface="Overpass"/>
                <a:ea typeface="Overpass"/>
                <a:cs typeface="Overpass"/>
                <a:sym typeface="Overpass"/>
              </a:defRPr>
            </a:lvl1pPr>
            <a:lvl2pPr lvl="1" rtl="0" algn="ctr">
              <a:buNone/>
              <a:defRPr sz="800">
                <a:solidFill>
                  <a:srgbClr val="EBEBEB"/>
                </a:solidFill>
                <a:latin typeface="Overpass"/>
                <a:ea typeface="Overpass"/>
                <a:cs typeface="Overpass"/>
                <a:sym typeface="Overpass"/>
              </a:defRPr>
            </a:lvl2pPr>
            <a:lvl3pPr lvl="2" rtl="0" algn="ctr">
              <a:buNone/>
              <a:defRPr sz="800">
                <a:solidFill>
                  <a:srgbClr val="EBEBEB"/>
                </a:solidFill>
                <a:latin typeface="Overpass"/>
                <a:ea typeface="Overpass"/>
                <a:cs typeface="Overpass"/>
                <a:sym typeface="Overpass"/>
              </a:defRPr>
            </a:lvl3pPr>
            <a:lvl4pPr lvl="3" rtl="0" algn="ctr">
              <a:buNone/>
              <a:defRPr sz="800">
                <a:solidFill>
                  <a:srgbClr val="EBEBEB"/>
                </a:solidFill>
                <a:latin typeface="Overpass"/>
                <a:ea typeface="Overpass"/>
                <a:cs typeface="Overpass"/>
                <a:sym typeface="Overpass"/>
              </a:defRPr>
            </a:lvl4pPr>
            <a:lvl5pPr lvl="4" rtl="0" algn="ctr">
              <a:buNone/>
              <a:defRPr sz="800">
                <a:solidFill>
                  <a:srgbClr val="EBEBEB"/>
                </a:solidFill>
                <a:latin typeface="Overpass"/>
                <a:ea typeface="Overpass"/>
                <a:cs typeface="Overpass"/>
                <a:sym typeface="Overpass"/>
              </a:defRPr>
            </a:lvl5pPr>
            <a:lvl6pPr lvl="5" rtl="0" algn="ctr">
              <a:buNone/>
              <a:defRPr sz="800">
                <a:solidFill>
                  <a:srgbClr val="EBEBEB"/>
                </a:solidFill>
                <a:latin typeface="Overpass"/>
                <a:ea typeface="Overpass"/>
                <a:cs typeface="Overpass"/>
                <a:sym typeface="Overpass"/>
              </a:defRPr>
            </a:lvl6pPr>
            <a:lvl7pPr lvl="6" rtl="0" algn="ctr">
              <a:buNone/>
              <a:defRPr sz="800">
                <a:solidFill>
                  <a:srgbClr val="EBEBEB"/>
                </a:solidFill>
                <a:latin typeface="Overpass"/>
                <a:ea typeface="Overpass"/>
                <a:cs typeface="Overpass"/>
                <a:sym typeface="Overpass"/>
              </a:defRPr>
            </a:lvl7pPr>
            <a:lvl8pPr lvl="7" rtl="0" algn="ctr">
              <a:buNone/>
              <a:defRPr sz="800">
                <a:solidFill>
                  <a:srgbClr val="EBEBEB"/>
                </a:solidFill>
                <a:latin typeface="Overpass"/>
                <a:ea typeface="Overpass"/>
                <a:cs typeface="Overpass"/>
                <a:sym typeface="Overpass"/>
              </a:defRPr>
            </a:lvl8pPr>
            <a:lvl9pPr lvl="8" rtl="0" algn="ctr">
              <a:buNone/>
              <a:defRPr sz="800">
                <a:solidFill>
                  <a:srgbClr val="EBEBEB"/>
                </a:solidFill>
                <a:latin typeface="Overpass"/>
                <a:ea typeface="Overpass"/>
                <a:cs typeface="Overpass"/>
                <a:sym typeface="Overpass"/>
              </a:defRPr>
            </a:lvl9pPr>
          </a:lstStyle>
          <a:p>
            <a:pPr indent="0" lvl="0" marL="0" rtl="0" algn="ctr">
              <a:spcBef>
                <a:spcPts val="0"/>
              </a:spcBef>
              <a:spcAft>
                <a:spcPts val="0"/>
              </a:spcAft>
              <a:buNone/>
            </a:pPr>
            <a:fld id="{00000000-1234-1234-1234-123412341234}" type="slidenum">
              <a:rPr lang="en"/>
              <a:t>‹#›</a:t>
            </a:fld>
            <a:endParaRPr/>
          </a:p>
        </p:txBody>
      </p:sp>
      <p:sp>
        <p:nvSpPr>
          <p:cNvPr id="111" name="Google Shape;111;p11"/>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p:txBody>
      </p:sp>
      <p:pic>
        <p:nvPicPr>
          <p:cNvPr id="112" name="Google Shape;112;p11"/>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cxnSp>
        <p:nvCxnSpPr>
          <p:cNvPr id="113" name="Google Shape;113;p11"/>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pic>
        <p:nvPicPr>
          <p:cNvPr id="114" name="Google Shape;114;p11"/>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large quote red">
  <p:cSld name="CUSTOM_3_1">
    <p:bg>
      <p:bgPr>
        <a:blipFill>
          <a:blip r:embed="rId2">
            <a:alphaModFix/>
          </a:blip>
          <a:stretch>
            <a:fillRect/>
          </a:stretch>
        </a:blipFill>
      </p:bgPr>
    </p:bg>
    <p:spTree>
      <p:nvGrpSpPr>
        <p:cNvPr id="115" name="Shape 115"/>
        <p:cNvGrpSpPr/>
        <p:nvPr/>
      </p:nvGrpSpPr>
      <p:grpSpPr>
        <a:xfrm>
          <a:off x="0" y="0"/>
          <a:ext cx="0" cy="0"/>
          <a:chOff x="0" y="0"/>
          <a:chExt cx="0" cy="0"/>
        </a:xfrm>
      </p:grpSpPr>
      <p:sp>
        <p:nvSpPr>
          <p:cNvPr id="116" name="Google Shape;116;p12"/>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8000"/>
              </a:lnSpc>
              <a:spcBef>
                <a:spcPts val="0"/>
              </a:spcBef>
              <a:spcAft>
                <a:spcPts val="0"/>
              </a:spcAft>
              <a:buNone/>
              <a:defRPr sz="5400">
                <a:solidFill>
                  <a:schemeClr val="lt1"/>
                </a:solidFill>
              </a:defRPr>
            </a:lvl1pPr>
            <a:lvl2pPr lvl="1" rtl="0">
              <a:lnSpc>
                <a:spcPct val="108000"/>
              </a:lnSpc>
              <a:spcBef>
                <a:spcPts val="0"/>
              </a:spcBef>
              <a:spcAft>
                <a:spcPts val="0"/>
              </a:spcAft>
              <a:buNone/>
              <a:defRPr sz="5400">
                <a:solidFill>
                  <a:schemeClr val="lt1"/>
                </a:solidFill>
              </a:defRPr>
            </a:lvl2pPr>
            <a:lvl3pPr lvl="2" rtl="0">
              <a:lnSpc>
                <a:spcPct val="108000"/>
              </a:lnSpc>
              <a:spcBef>
                <a:spcPts val="0"/>
              </a:spcBef>
              <a:spcAft>
                <a:spcPts val="0"/>
              </a:spcAft>
              <a:buNone/>
              <a:defRPr sz="5400">
                <a:solidFill>
                  <a:schemeClr val="lt1"/>
                </a:solidFill>
              </a:defRPr>
            </a:lvl3pPr>
            <a:lvl4pPr lvl="3" rtl="0">
              <a:lnSpc>
                <a:spcPct val="108000"/>
              </a:lnSpc>
              <a:spcBef>
                <a:spcPts val="0"/>
              </a:spcBef>
              <a:spcAft>
                <a:spcPts val="0"/>
              </a:spcAft>
              <a:buNone/>
              <a:defRPr sz="5400">
                <a:solidFill>
                  <a:schemeClr val="lt1"/>
                </a:solidFill>
              </a:defRPr>
            </a:lvl4pPr>
            <a:lvl5pPr lvl="4" rtl="0">
              <a:lnSpc>
                <a:spcPct val="108000"/>
              </a:lnSpc>
              <a:spcBef>
                <a:spcPts val="0"/>
              </a:spcBef>
              <a:spcAft>
                <a:spcPts val="0"/>
              </a:spcAft>
              <a:buNone/>
              <a:defRPr sz="5400">
                <a:solidFill>
                  <a:schemeClr val="lt1"/>
                </a:solidFill>
              </a:defRPr>
            </a:lvl5pPr>
            <a:lvl6pPr lvl="5" rtl="0">
              <a:lnSpc>
                <a:spcPct val="108000"/>
              </a:lnSpc>
              <a:spcBef>
                <a:spcPts val="0"/>
              </a:spcBef>
              <a:spcAft>
                <a:spcPts val="0"/>
              </a:spcAft>
              <a:buNone/>
              <a:defRPr sz="5400">
                <a:solidFill>
                  <a:schemeClr val="lt1"/>
                </a:solidFill>
              </a:defRPr>
            </a:lvl6pPr>
            <a:lvl7pPr lvl="6" rtl="0">
              <a:lnSpc>
                <a:spcPct val="108000"/>
              </a:lnSpc>
              <a:spcBef>
                <a:spcPts val="0"/>
              </a:spcBef>
              <a:spcAft>
                <a:spcPts val="0"/>
              </a:spcAft>
              <a:buNone/>
              <a:defRPr sz="5400">
                <a:solidFill>
                  <a:schemeClr val="lt1"/>
                </a:solidFill>
              </a:defRPr>
            </a:lvl7pPr>
            <a:lvl8pPr lvl="7" rtl="0">
              <a:lnSpc>
                <a:spcPct val="108000"/>
              </a:lnSpc>
              <a:spcBef>
                <a:spcPts val="0"/>
              </a:spcBef>
              <a:spcAft>
                <a:spcPts val="0"/>
              </a:spcAft>
              <a:buNone/>
              <a:defRPr sz="5400">
                <a:solidFill>
                  <a:schemeClr val="lt1"/>
                </a:solidFill>
              </a:defRPr>
            </a:lvl8pPr>
            <a:lvl9pPr lvl="8" rtl="0">
              <a:lnSpc>
                <a:spcPct val="108000"/>
              </a:lnSpc>
              <a:spcBef>
                <a:spcPts val="0"/>
              </a:spcBef>
              <a:spcAft>
                <a:spcPts val="0"/>
              </a:spcAft>
              <a:buNone/>
              <a:defRPr sz="5400">
                <a:solidFill>
                  <a:schemeClr val="lt1"/>
                </a:solidFill>
              </a:defRPr>
            </a:lvl9pPr>
          </a:lstStyle>
          <a:p/>
        </p:txBody>
      </p:sp>
      <p:cxnSp>
        <p:nvCxnSpPr>
          <p:cNvPr id="117" name="Google Shape;117;p12"/>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18" name="Google Shape;118;p1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a:ea typeface="Overpass"/>
                <a:cs typeface="Overpass"/>
                <a:sym typeface="Overpass"/>
              </a:defRPr>
            </a:lvl1pPr>
            <a:lvl2pPr lvl="1" rtl="0" algn="ctr">
              <a:buNone/>
              <a:defRPr sz="800">
                <a:latin typeface="Overpass"/>
                <a:ea typeface="Overpass"/>
                <a:cs typeface="Overpass"/>
                <a:sym typeface="Overpass"/>
              </a:defRPr>
            </a:lvl2pPr>
            <a:lvl3pPr lvl="2" rtl="0" algn="ctr">
              <a:buNone/>
              <a:defRPr sz="800">
                <a:latin typeface="Overpass"/>
                <a:ea typeface="Overpass"/>
                <a:cs typeface="Overpass"/>
                <a:sym typeface="Overpass"/>
              </a:defRPr>
            </a:lvl3pPr>
            <a:lvl4pPr lvl="3" rtl="0" algn="ctr">
              <a:buNone/>
              <a:defRPr sz="800">
                <a:latin typeface="Overpass"/>
                <a:ea typeface="Overpass"/>
                <a:cs typeface="Overpass"/>
                <a:sym typeface="Overpass"/>
              </a:defRPr>
            </a:lvl4pPr>
            <a:lvl5pPr lvl="4" rtl="0" algn="ctr">
              <a:buNone/>
              <a:defRPr sz="800">
                <a:latin typeface="Overpass"/>
                <a:ea typeface="Overpass"/>
                <a:cs typeface="Overpass"/>
                <a:sym typeface="Overpass"/>
              </a:defRPr>
            </a:lvl5pPr>
            <a:lvl6pPr lvl="5" rtl="0" algn="ctr">
              <a:buNone/>
              <a:defRPr sz="800">
                <a:latin typeface="Overpass"/>
                <a:ea typeface="Overpass"/>
                <a:cs typeface="Overpass"/>
                <a:sym typeface="Overpass"/>
              </a:defRPr>
            </a:lvl6pPr>
            <a:lvl7pPr lvl="6" rtl="0" algn="ctr">
              <a:buNone/>
              <a:defRPr sz="800">
                <a:latin typeface="Overpass"/>
                <a:ea typeface="Overpass"/>
                <a:cs typeface="Overpass"/>
                <a:sym typeface="Overpass"/>
              </a:defRPr>
            </a:lvl7pPr>
            <a:lvl8pPr lvl="7" rtl="0" algn="ctr">
              <a:buNone/>
              <a:defRPr sz="800">
                <a:latin typeface="Overpass"/>
                <a:ea typeface="Overpass"/>
                <a:cs typeface="Overpass"/>
                <a:sym typeface="Overpass"/>
              </a:defRPr>
            </a:lvl8pPr>
            <a:lvl9pPr lvl="8" rtl="0" algn="ctr">
              <a:buNone/>
              <a:defRPr sz="800">
                <a:latin typeface="Overpass"/>
                <a:ea typeface="Overpass"/>
                <a:cs typeface="Overpass"/>
                <a:sym typeface="Overpass"/>
              </a:defRPr>
            </a:lvl9pPr>
          </a:lstStyle>
          <a:p>
            <a:pPr indent="0" lvl="0" marL="0" rtl="0" algn="ctr">
              <a:spcBef>
                <a:spcPts val="0"/>
              </a:spcBef>
              <a:spcAft>
                <a:spcPts val="0"/>
              </a:spcAft>
              <a:buNone/>
            </a:pPr>
            <a:fld id="{00000000-1234-1234-1234-123412341234}" type="slidenum">
              <a:rPr lang="en"/>
              <a:t>‹#›</a:t>
            </a:fld>
            <a:endParaRPr/>
          </a:p>
        </p:txBody>
      </p:sp>
      <p:pic>
        <p:nvPicPr>
          <p:cNvPr id="119" name="Google Shape;119;p12"/>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cxnSp>
        <p:nvCxnSpPr>
          <p:cNvPr id="120" name="Google Shape;120;p12"/>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cxnSp>
        <p:nvCxnSpPr>
          <p:cNvPr id="121" name="Google Shape;121;p12"/>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22" name="Google Shape;122;p1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p:txBody>
      </p:sp>
      <p:pic>
        <p:nvPicPr>
          <p:cNvPr id="123" name="Google Shape;123;p12"/>
          <p:cNvPicPr preferRelativeResize="0"/>
          <p:nvPr/>
        </p:nvPicPr>
        <p:blipFill>
          <a:blip r:embed="rId4">
            <a:alphaModFix amt="35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large quote illustrated">
  <p:cSld name="CUSTOM_3_1_1">
    <p:bg>
      <p:bgPr>
        <a:blipFill>
          <a:blip r:embed="rId2">
            <a:alphaModFix/>
          </a:blip>
          <a:stretch>
            <a:fillRect/>
          </a:stretch>
        </a:blipFill>
      </p:bgPr>
    </p:bg>
    <p:spTree>
      <p:nvGrpSpPr>
        <p:cNvPr id="124" name="Shape 124"/>
        <p:cNvGrpSpPr/>
        <p:nvPr/>
      </p:nvGrpSpPr>
      <p:grpSpPr>
        <a:xfrm>
          <a:off x="0" y="0"/>
          <a:ext cx="0" cy="0"/>
          <a:chOff x="0" y="0"/>
          <a:chExt cx="0" cy="0"/>
        </a:xfrm>
      </p:grpSpPr>
      <p:sp>
        <p:nvSpPr>
          <p:cNvPr id="125" name="Google Shape;125;p13"/>
          <p:cNvSpPr txBox="1"/>
          <p:nvPr>
            <p:ph type="title"/>
          </p:nvPr>
        </p:nvSpPr>
        <p:spPr>
          <a:xfrm>
            <a:off x="5674100" y="1632950"/>
            <a:ext cx="5037300" cy="3882600"/>
          </a:xfrm>
          <a:prstGeom prst="rect">
            <a:avLst/>
          </a:prstGeom>
        </p:spPr>
        <p:txBody>
          <a:bodyPr anchorCtr="0" anchor="t" bIns="0" lIns="0" spcFirstLastPara="1" rIns="0" wrap="square" tIns="0">
            <a:noAutofit/>
          </a:bodyPr>
          <a:lstStyle>
            <a:lvl1pPr lvl="0" rtl="0">
              <a:lnSpc>
                <a:spcPct val="108000"/>
              </a:lnSpc>
              <a:spcBef>
                <a:spcPts val="0"/>
              </a:spcBef>
              <a:spcAft>
                <a:spcPts val="0"/>
              </a:spcAft>
              <a:buNone/>
              <a:defRPr sz="5400">
                <a:solidFill>
                  <a:schemeClr val="lt1"/>
                </a:solidFill>
              </a:defRPr>
            </a:lvl1pPr>
            <a:lvl2pPr lvl="1" rtl="0">
              <a:lnSpc>
                <a:spcPct val="108000"/>
              </a:lnSpc>
              <a:spcBef>
                <a:spcPts val="0"/>
              </a:spcBef>
              <a:spcAft>
                <a:spcPts val="0"/>
              </a:spcAft>
              <a:buNone/>
              <a:defRPr sz="5400">
                <a:solidFill>
                  <a:schemeClr val="lt1"/>
                </a:solidFill>
              </a:defRPr>
            </a:lvl2pPr>
            <a:lvl3pPr lvl="2" rtl="0">
              <a:lnSpc>
                <a:spcPct val="108000"/>
              </a:lnSpc>
              <a:spcBef>
                <a:spcPts val="0"/>
              </a:spcBef>
              <a:spcAft>
                <a:spcPts val="0"/>
              </a:spcAft>
              <a:buNone/>
              <a:defRPr sz="5400">
                <a:solidFill>
                  <a:schemeClr val="lt1"/>
                </a:solidFill>
              </a:defRPr>
            </a:lvl3pPr>
            <a:lvl4pPr lvl="3" rtl="0">
              <a:lnSpc>
                <a:spcPct val="108000"/>
              </a:lnSpc>
              <a:spcBef>
                <a:spcPts val="0"/>
              </a:spcBef>
              <a:spcAft>
                <a:spcPts val="0"/>
              </a:spcAft>
              <a:buNone/>
              <a:defRPr sz="5400">
                <a:solidFill>
                  <a:schemeClr val="lt1"/>
                </a:solidFill>
              </a:defRPr>
            </a:lvl4pPr>
            <a:lvl5pPr lvl="4" rtl="0">
              <a:lnSpc>
                <a:spcPct val="108000"/>
              </a:lnSpc>
              <a:spcBef>
                <a:spcPts val="0"/>
              </a:spcBef>
              <a:spcAft>
                <a:spcPts val="0"/>
              </a:spcAft>
              <a:buNone/>
              <a:defRPr sz="5400">
                <a:solidFill>
                  <a:schemeClr val="lt1"/>
                </a:solidFill>
              </a:defRPr>
            </a:lvl5pPr>
            <a:lvl6pPr lvl="5" rtl="0">
              <a:lnSpc>
                <a:spcPct val="108000"/>
              </a:lnSpc>
              <a:spcBef>
                <a:spcPts val="0"/>
              </a:spcBef>
              <a:spcAft>
                <a:spcPts val="0"/>
              </a:spcAft>
              <a:buNone/>
              <a:defRPr sz="5400">
                <a:solidFill>
                  <a:schemeClr val="lt1"/>
                </a:solidFill>
              </a:defRPr>
            </a:lvl6pPr>
            <a:lvl7pPr lvl="6" rtl="0">
              <a:lnSpc>
                <a:spcPct val="108000"/>
              </a:lnSpc>
              <a:spcBef>
                <a:spcPts val="0"/>
              </a:spcBef>
              <a:spcAft>
                <a:spcPts val="0"/>
              </a:spcAft>
              <a:buNone/>
              <a:defRPr sz="5400">
                <a:solidFill>
                  <a:schemeClr val="lt1"/>
                </a:solidFill>
              </a:defRPr>
            </a:lvl7pPr>
            <a:lvl8pPr lvl="7" rtl="0">
              <a:lnSpc>
                <a:spcPct val="108000"/>
              </a:lnSpc>
              <a:spcBef>
                <a:spcPts val="0"/>
              </a:spcBef>
              <a:spcAft>
                <a:spcPts val="0"/>
              </a:spcAft>
              <a:buNone/>
              <a:defRPr sz="5400">
                <a:solidFill>
                  <a:schemeClr val="lt1"/>
                </a:solidFill>
              </a:defRPr>
            </a:lvl8pPr>
            <a:lvl9pPr lvl="8" rtl="0">
              <a:lnSpc>
                <a:spcPct val="108000"/>
              </a:lnSpc>
              <a:spcBef>
                <a:spcPts val="0"/>
              </a:spcBef>
              <a:spcAft>
                <a:spcPts val="0"/>
              </a:spcAft>
              <a:buNone/>
              <a:defRPr sz="5400">
                <a:solidFill>
                  <a:schemeClr val="lt1"/>
                </a:solidFill>
              </a:defRPr>
            </a:lvl9pPr>
          </a:lstStyle>
          <a:p/>
        </p:txBody>
      </p:sp>
      <p:cxnSp>
        <p:nvCxnSpPr>
          <p:cNvPr id="126" name="Google Shape;126;p13"/>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127" name="Google Shape;127;p1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Overpass"/>
                <a:ea typeface="Overpass"/>
                <a:cs typeface="Overpass"/>
                <a:sym typeface="Overpass"/>
              </a:defRPr>
            </a:lvl1pPr>
            <a:lvl2pPr lvl="1" rtl="0" algn="ctr">
              <a:buNone/>
              <a:defRPr sz="800">
                <a:solidFill>
                  <a:schemeClr val="lt1"/>
                </a:solidFill>
                <a:latin typeface="Overpass"/>
                <a:ea typeface="Overpass"/>
                <a:cs typeface="Overpass"/>
                <a:sym typeface="Overpass"/>
              </a:defRPr>
            </a:lvl2pPr>
            <a:lvl3pPr lvl="2" rtl="0" algn="ctr">
              <a:buNone/>
              <a:defRPr sz="800">
                <a:solidFill>
                  <a:schemeClr val="lt1"/>
                </a:solidFill>
                <a:latin typeface="Overpass"/>
                <a:ea typeface="Overpass"/>
                <a:cs typeface="Overpass"/>
                <a:sym typeface="Overpass"/>
              </a:defRPr>
            </a:lvl3pPr>
            <a:lvl4pPr lvl="3" rtl="0" algn="ctr">
              <a:buNone/>
              <a:defRPr sz="800">
                <a:solidFill>
                  <a:schemeClr val="lt1"/>
                </a:solidFill>
                <a:latin typeface="Overpass"/>
                <a:ea typeface="Overpass"/>
                <a:cs typeface="Overpass"/>
                <a:sym typeface="Overpass"/>
              </a:defRPr>
            </a:lvl4pPr>
            <a:lvl5pPr lvl="4" rtl="0" algn="ctr">
              <a:buNone/>
              <a:defRPr sz="800">
                <a:solidFill>
                  <a:schemeClr val="lt1"/>
                </a:solidFill>
                <a:latin typeface="Overpass"/>
                <a:ea typeface="Overpass"/>
                <a:cs typeface="Overpass"/>
                <a:sym typeface="Overpass"/>
              </a:defRPr>
            </a:lvl5pPr>
            <a:lvl6pPr lvl="5" rtl="0" algn="ctr">
              <a:buNone/>
              <a:defRPr sz="800">
                <a:solidFill>
                  <a:schemeClr val="lt1"/>
                </a:solidFill>
                <a:latin typeface="Overpass"/>
                <a:ea typeface="Overpass"/>
                <a:cs typeface="Overpass"/>
                <a:sym typeface="Overpass"/>
              </a:defRPr>
            </a:lvl6pPr>
            <a:lvl7pPr lvl="6" rtl="0" algn="ctr">
              <a:buNone/>
              <a:defRPr sz="800">
                <a:solidFill>
                  <a:schemeClr val="lt1"/>
                </a:solidFill>
                <a:latin typeface="Overpass"/>
                <a:ea typeface="Overpass"/>
                <a:cs typeface="Overpass"/>
                <a:sym typeface="Overpass"/>
              </a:defRPr>
            </a:lvl7pPr>
            <a:lvl8pPr lvl="7" rtl="0" algn="ctr">
              <a:buNone/>
              <a:defRPr sz="800">
                <a:solidFill>
                  <a:schemeClr val="lt1"/>
                </a:solidFill>
                <a:latin typeface="Overpass"/>
                <a:ea typeface="Overpass"/>
                <a:cs typeface="Overpass"/>
                <a:sym typeface="Overpass"/>
              </a:defRPr>
            </a:lvl8pPr>
            <a:lvl9pPr lvl="8" rtl="0" algn="ctr">
              <a:buNone/>
              <a:defRPr sz="800">
                <a:solidFill>
                  <a:schemeClr val="lt1"/>
                </a:solidFill>
                <a:latin typeface="Overpass"/>
                <a:ea typeface="Overpass"/>
                <a:cs typeface="Overpass"/>
                <a:sym typeface="Overpass"/>
              </a:defRPr>
            </a:lvl9pPr>
          </a:lstStyle>
          <a:p>
            <a:pPr indent="0" lvl="0" marL="0" rtl="0" algn="ctr">
              <a:spcBef>
                <a:spcPts val="0"/>
              </a:spcBef>
              <a:spcAft>
                <a:spcPts val="0"/>
              </a:spcAft>
              <a:buNone/>
            </a:pPr>
            <a:fld id="{00000000-1234-1234-1234-123412341234}" type="slidenum">
              <a:rPr lang="en"/>
              <a:t>‹#›</a:t>
            </a:fld>
            <a:endParaRPr/>
          </a:p>
        </p:txBody>
      </p:sp>
      <p:sp>
        <p:nvSpPr>
          <p:cNvPr id="128" name="Google Shape;128;p13"/>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p:txBody>
      </p:sp>
      <p:pic>
        <p:nvPicPr>
          <p:cNvPr id="129" name="Google Shape;129;p13"/>
          <p:cNvPicPr preferRelativeResize="0"/>
          <p:nvPr/>
        </p:nvPicPr>
        <p:blipFill>
          <a:blip r:embed="rId3">
            <a:alphaModFix/>
          </a:blip>
          <a:stretch>
            <a:fillRect/>
          </a:stretch>
        </p:blipFill>
        <p:spPr>
          <a:xfrm>
            <a:off x="10711279" y="6312505"/>
            <a:ext cx="975850" cy="22961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p:cSld name="CUSTOM_4">
    <p:spTree>
      <p:nvGrpSpPr>
        <p:cNvPr id="130" name="Shape 130"/>
        <p:cNvGrpSpPr/>
        <p:nvPr/>
      </p:nvGrpSpPr>
      <p:grpSpPr>
        <a:xfrm>
          <a:off x="0" y="0"/>
          <a:ext cx="0" cy="0"/>
          <a:chOff x="0" y="0"/>
          <a:chExt cx="0" cy="0"/>
        </a:xfrm>
      </p:grpSpPr>
      <p:sp>
        <p:nvSpPr>
          <p:cNvPr id="131" name="Google Shape;131;p14"/>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algn="ctr">
              <a:lnSpc>
                <a:spcPct val="130000"/>
              </a:lnSpc>
              <a:spcBef>
                <a:spcPts val="0"/>
              </a:spcBef>
              <a:spcAft>
                <a:spcPts val="0"/>
              </a:spcAft>
              <a:buNone/>
              <a:defRPr sz="2600">
                <a:solidFill>
                  <a:srgbClr val="000000"/>
                </a:solidFill>
              </a:defRPr>
            </a:lvl1pPr>
            <a:lvl2pPr lvl="1" algn="ctr">
              <a:lnSpc>
                <a:spcPct val="130000"/>
              </a:lnSpc>
              <a:spcBef>
                <a:spcPts val="0"/>
              </a:spcBef>
              <a:spcAft>
                <a:spcPts val="0"/>
              </a:spcAft>
              <a:buNone/>
              <a:defRPr sz="2600">
                <a:solidFill>
                  <a:srgbClr val="000000"/>
                </a:solidFill>
              </a:defRPr>
            </a:lvl2pPr>
            <a:lvl3pPr lvl="2" algn="ctr">
              <a:lnSpc>
                <a:spcPct val="130000"/>
              </a:lnSpc>
              <a:spcBef>
                <a:spcPts val="0"/>
              </a:spcBef>
              <a:spcAft>
                <a:spcPts val="0"/>
              </a:spcAft>
              <a:buNone/>
              <a:defRPr sz="2600">
                <a:solidFill>
                  <a:srgbClr val="000000"/>
                </a:solidFill>
              </a:defRPr>
            </a:lvl3pPr>
            <a:lvl4pPr lvl="3" algn="ctr">
              <a:lnSpc>
                <a:spcPct val="130000"/>
              </a:lnSpc>
              <a:spcBef>
                <a:spcPts val="0"/>
              </a:spcBef>
              <a:spcAft>
                <a:spcPts val="0"/>
              </a:spcAft>
              <a:buNone/>
              <a:defRPr sz="2600">
                <a:solidFill>
                  <a:srgbClr val="000000"/>
                </a:solidFill>
              </a:defRPr>
            </a:lvl4pPr>
            <a:lvl5pPr lvl="4" algn="ctr">
              <a:lnSpc>
                <a:spcPct val="130000"/>
              </a:lnSpc>
              <a:spcBef>
                <a:spcPts val="0"/>
              </a:spcBef>
              <a:spcAft>
                <a:spcPts val="0"/>
              </a:spcAft>
              <a:buNone/>
              <a:defRPr sz="2600">
                <a:solidFill>
                  <a:srgbClr val="000000"/>
                </a:solidFill>
              </a:defRPr>
            </a:lvl5pPr>
            <a:lvl6pPr lvl="5" algn="ctr">
              <a:lnSpc>
                <a:spcPct val="130000"/>
              </a:lnSpc>
              <a:spcBef>
                <a:spcPts val="0"/>
              </a:spcBef>
              <a:spcAft>
                <a:spcPts val="0"/>
              </a:spcAft>
              <a:buNone/>
              <a:defRPr sz="2600">
                <a:solidFill>
                  <a:srgbClr val="000000"/>
                </a:solidFill>
              </a:defRPr>
            </a:lvl6pPr>
            <a:lvl7pPr lvl="6" algn="ctr">
              <a:lnSpc>
                <a:spcPct val="130000"/>
              </a:lnSpc>
              <a:spcBef>
                <a:spcPts val="0"/>
              </a:spcBef>
              <a:spcAft>
                <a:spcPts val="0"/>
              </a:spcAft>
              <a:buNone/>
              <a:defRPr sz="2600">
                <a:solidFill>
                  <a:srgbClr val="000000"/>
                </a:solidFill>
              </a:defRPr>
            </a:lvl7pPr>
            <a:lvl8pPr lvl="7" algn="ctr">
              <a:lnSpc>
                <a:spcPct val="130000"/>
              </a:lnSpc>
              <a:spcBef>
                <a:spcPts val="0"/>
              </a:spcBef>
              <a:spcAft>
                <a:spcPts val="0"/>
              </a:spcAft>
              <a:buNone/>
              <a:defRPr sz="2600">
                <a:solidFill>
                  <a:srgbClr val="000000"/>
                </a:solidFill>
              </a:defRPr>
            </a:lvl8pPr>
            <a:lvl9pPr lvl="8" algn="ctr">
              <a:lnSpc>
                <a:spcPct val="130000"/>
              </a:lnSpc>
              <a:spcBef>
                <a:spcPts val="0"/>
              </a:spcBef>
              <a:spcAft>
                <a:spcPts val="0"/>
              </a:spcAft>
              <a:buNone/>
              <a:defRPr sz="2600">
                <a:solidFill>
                  <a:srgbClr val="000000"/>
                </a:solidFill>
              </a:defRPr>
            </a:lvl9pPr>
          </a:lstStyle>
          <a:p/>
        </p:txBody>
      </p:sp>
      <p:cxnSp>
        <p:nvCxnSpPr>
          <p:cNvPr id="132" name="Google Shape;132;p14"/>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33" name="Google Shape;133;p1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1pPr>
            <a:lvl2pPr lvl="1"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2pPr>
            <a:lvl3pPr lvl="2"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3pPr>
            <a:lvl4pPr lvl="3"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4pPr>
            <a:lvl5pPr lvl="4"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5pPr>
            <a:lvl6pPr lvl="5"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6pPr>
            <a:lvl7pPr lvl="6"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7pPr>
            <a:lvl8pPr lvl="7"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8pPr>
            <a:lvl9pPr lvl="8"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9pPr>
          </a:lstStyle>
          <a:p/>
        </p:txBody>
      </p:sp>
      <p:cxnSp>
        <p:nvCxnSpPr>
          <p:cNvPr id="134" name="Google Shape;134;p14"/>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35" name="Google Shape;135;p1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a:ea typeface="Overpass"/>
                <a:cs typeface="Overpass"/>
                <a:sym typeface="Overpass"/>
              </a:defRPr>
            </a:lvl1pPr>
            <a:lvl2pPr lvl="1" rtl="0" algn="ctr">
              <a:buNone/>
              <a:defRPr sz="800">
                <a:latin typeface="Overpass"/>
                <a:ea typeface="Overpass"/>
                <a:cs typeface="Overpass"/>
                <a:sym typeface="Overpass"/>
              </a:defRPr>
            </a:lvl2pPr>
            <a:lvl3pPr lvl="2" rtl="0" algn="ctr">
              <a:buNone/>
              <a:defRPr sz="800">
                <a:latin typeface="Overpass"/>
                <a:ea typeface="Overpass"/>
                <a:cs typeface="Overpass"/>
                <a:sym typeface="Overpass"/>
              </a:defRPr>
            </a:lvl3pPr>
            <a:lvl4pPr lvl="3" rtl="0" algn="ctr">
              <a:buNone/>
              <a:defRPr sz="800">
                <a:latin typeface="Overpass"/>
                <a:ea typeface="Overpass"/>
                <a:cs typeface="Overpass"/>
                <a:sym typeface="Overpass"/>
              </a:defRPr>
            </a:lvl4pPr>
            <a:lvl5pPr lvl="4" rtl="0" algn="ctr">
              <a:buNone/>
              <a:defRPr sz="800">
                <a:latin typeface="Overpass"/>
                <a:ea typeface="Overpass"/>
                <a:cs typeface="Overpass"/>
                <a:sym typeface="Overpass"/>
              </a:defRPr>
            </a:lvl5pPr>
            <a:lvl6pPr lvl="5" rtl="0" algn="ctr">
              <a:buNone/>
              <a:defRPr sz="800">
                <a:latin typeface="Overpass"/>
                <a:ea typeface="Overpass"/>
                <a:cs typeface="Overpass"/>
                <a:sym typeface="Overpass"/>
              </a:defRPr>
            </a:lvl6pPr>
            <a:lvl7pPr lvl="6" rtl="0" algn="ctr">
              <a:buNone/>
              <a:defRPr sz="800">
                <a:latin typeface="Overpass"/>
                <a:ea typeface="Overpass"/>
                <a:cs typeface="Overpass"/>
                <a:sym typeface="Overpass"/>
              </a:defRPr>
            </a:lvl7pPr>
            <a:lvl8pPr lvl="7" rtl="0" algn="ctr">
              <a:buNone/>
              <a:defRPr sz="800">
                <a:latin typeface="Overpass"/>
                <a:ea typeface="Overpass"/>
                <a:cs typeface="Overpass"/>
                <a:sym typeface="Overpass"/>
              </a:defRPr>
            </a:lvl8pPr>
            <a:lvl9pPr lvl="8" rtl="0" algn="ctr">
              <a:buNone/>
              <a:defRPr sz="800">
                <a:latin typeface="Overpass"/>
                <a:ea typeface="Overpass"/>
                <a:cs typeface="Overpass"/>
                <a:sym typeface="Overpass"/>
              </a:defRPr>
            </a:lvl9pPr>
          </a:lstStyle>
          <a:p>
            <a:pPr indent="0" lvl="0" marL="0" rtl="0" algn="ctr">
              <a:spcBef>
                <a:spcPts val="0"/>
              </a:spcBef>
              <a:spcAft>
                <a:spcPts val="0"/>
              </a:spcAft>
              <a:buNone/>
            </a:pPr>
            <a:fld id="{00000000-1234-1234-1234-123412341234}" type="slidenum">
              <a:rPr lang="en"/>
              <a:t>‹#›</a:t>
            </a:fld>
            <a:endParaRPr/>
          </a:p>
        </p:txBody>
      </p:sp>
      <p:pic>
        <p:nvPicPr>
          <p:cNvPr id="136" name="Google Shape;136;p1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pic>
        <p:nvPicPr>
          <p:cNvPr id="137" name="Google Shape;137;p14"/>
          <p:cNvPicPr preferRelativeResize="0"/>
          <p:nvPr/>
        </p:nvPicPr>
        <p:blipFill>
          <a:blip r:embed="rId3">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black">
  <p:cSld name="CUSTOM_4_1">
    <p:bg>
      <p:bgPr>
        <a:solidFill>
          <a:srgbClr val="141414"/>
        </a:solidFill>
      </p:bgPr>
    </p:bg>
    <p:spTree>
      <p:nvGrpSpPr>
        <p:cNvPr id="138" name="Shape 138"/>
        <p:cNvGrpSpPr/>
        <p:nvPr/>
      </p:nvGrpSpPr>
      <p:grpSpPr>
        <a:xfrm>
          <a:off x="0" y="0"/>
          <a:ext cx="0" cy="0"/>
          <a:chOff x="0" y="0"/>
          <a:chExt cx="0" cy="0"/>
        </a:xfrm>
      </p:grpSpPr>
      <p:sp>
        <p:nvSpPr>
          <p:cNvPr id="139" name="Google Shape;139;p15"/>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solidFill>
                  <a:srgbClr val="EBEBEB"/>
                </a:solidFill>
              </a:defRPr>
            </a:lvl1pPr>
            <a:lvl2pPr lvl="1" rtl="0" algn="ctr">
              <a:lnSpc>
                <a:spcPct val="130000"/>
              </a:lnSpc>
              <a:spcBef>
                <a:spcPts val="0"/>
              </a:spcBef>
              <a:spcAft>
                <a:spcPts val="0"/>
              </a:spcAft>
              <a:buNone/>
              <a:defRPr sz="2600">
                <a:solidFill>
                  <a:srgbClr val="EBEBEB"/>
                </a:solidFill>
              </a:defRPr>
            </a:lvl2pPr>
            <a:lvl3pPr lvl="2" rtl="0" algn="ctr">
              <a:lnSpc>
                <a:spcPct val="130000"/>
              </a:lnSpc>
              <a:spcBef>
                <a:spcPts val="0"/>
              </a:spcBef>
              <a:spcAft>
                <a:spcPts val="0"/>
              </a:spcAft>
              <a:buNone/>
              <a:defRPr sz="2600">
                <a:solidFill>
                  <a:srgbClr val="EBEBEB"/>
                </a:solidFill>
              </a:defRPr>
            </a:lvl3pPr>
            <a:lvl4pPr lvl="3" rtl="0" algn="ctr">
              <a:lnSpc>
                <a:spcPct val="130000"/>
              </a:lnSpc>
              <a:spcBef>
                <a:spcPts val="0"/>
              </a:spcBef>
              <a:spcAft>
                <a:spcPts val="0"/>
              </a:spcAft>
              <a:buNone/>
              <a:defRPr sz="2600">
                <a:solidFill>
                  <a:srgbClr val="EBEBEB"/>
                </a:solidFill>
              </a:defRPr>
            </a:lvl4pPr>
            <a:lvl5pPr lvl="4" rtl="0" algn="ctr">
              <a:lnSpc>
                <a:spcPct val="130000"/>
              </a:lnSpc>
              <a:spcBef>
                <a:spcPts val="0"/>
              </a:spcBef>
              <a:spcAft>
                <a:spcPts val="0"/>
              </a:spcAft>
              <a:buNone/>
              <a:defRPr sz="2600">
                <a:solidFill>
                  <a:srgbClr val="EBEBEB"/>
                </a:solidFill>
              </a:defRPr>
            </a:lvl5pPr>
            <a:lvl6pPr lvl="5" rtl="0" algn="ctr">
              <a:lnSpc>
                <a:spcPct val="130000"/>
              </a:lnSpc>
              <a:spcBef>
                <a:spcPts val="0"/>
              </a:spcBef>
              <a:spcAft>
                <a:spcPts val="0"/>
              </a:spcAft>
              <a:buNone/>
              <a:defRPr sz="2600">
                <a:solidFill>
                  <a:srgbClr val="EBEBEB"/>
                </a:solidFill>
              </a:defRPr>
            </a:lvl6pPr>
            <a:lvl7pPr lvl="6" rtl="0" algn="ctr">
              <a:lnSpc>
                <a:spcPct val="130000"/>
              </a:lnSpc>
              <a:spcBef>
                <a:spcPts val="0"/>
              </a:spcBef>
              <a:spcAft>
                <a:spcPts val="0"/>
              </a:spcAft>
              <a:buNone/>
              <a:defRPr sz="2600">
                <a:solidFill>
                  <a:srgbClr val="EBEBEB"/>
                </a:solidFill>
              </a:defRPr>
            </a:lvl7pPr>
            <a:lvl8pPr lvl="7" rtl="0" algn="ctr">
              <a:lnSpc>
                <a:spcPct val="130000"/>
              </a:lnSpc>
              <a:spcBef>
                <a:spcPts val="0"/>
              </a:spcBef>
              <a:spcAft>
                <a:spcPts val="0"/>
              </a:spcAft>
              <a:buNone/>
              <a:defRPr sz="2600">
                <a:solidFill>
                  <a:srgbClr val="EBEBEB"/>
                </a:solidFill>
              </a:defRPr>
            </a:lvl8pPr>
            <a:lvl9pPr lvl="8" rtl="0" algn="ctr">
              <a:lnSpc>
                <a:spcPct val="130000"/>
              </a:lnSpc>
              <a:spcBef>
                <a:spcPts val="0"/>
              </a:spcBef>
              <a:spcAft>
                <a:spcPts val="0"/>
              </a:spcAft>
              <a:buNone/>
              <a:defRPr sz="2600">
                <a:solidFill>
                  <a:srgbClr val="EBEBEB"/>
                </a:solidFill>
              </a:defRPr>
            </a:lvl9pPr>
          </a:lstStyle>
          <a:p/>
        </p:txBody>
      </p:sp>
      <p:cxnSp>
        <p:nvCxnSpPr>
          <p:cNvPr id="140" name="Google Shape;140;p15"/>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41" name="Google Shape;141;p1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1pPr>
            <a:lvl2pPr lvl="1"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2pPr>
            <a:lvl3pPr lvl="2"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3pPr>
            <a:lvl4pPr lvl="3"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4pPr>
            <a:lvl5pPr lvl="4"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5pPr>
            <a:lvl6pPr lvl="5"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6pPr>
            <a:lvl7pPr lvl="6"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7pPr>
            <a:lvl8pPr lvl="7"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8pPr>
            <a:lvl9pPr lvl="8"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9pPr>
          </a:lstStyle>
          <a:p/>
        </p:txBody>
      </p:sp>
      <p:cxnSp>
        <p:nvCxnSpPr>
          <p:cNvPr id="142" name="Google Shape;142;p15"/>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43" name="Google Shape;143;p1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EBEBEB"/>
                </a:solidFill>
                <a:latin typeface="Overpass"/>
                <a:ea typeface="Overpass"/>
                <a:cs typeface="Overpass"/>
                <a:sym typeface="Overpass"/>
              </a:defRPr>
            </a:lvl1pPr>
            <a:lvl2pPr lvl="1" rtl="0" algn="ctr">
              <a:buNone/>
              <a:defRPr sz="800">
                <a:solidFill>
                  <a:srgbClr val="EBEBEB"/>
                </a:solidFill>
                <a:latin typeface="Overpass"/>
                <a:ea typeface="Overpass"/>
                <a:cs typeface="Overpass"/>
                <a:sym typeface="Overpass"/>
              </a:defRPr>
            </a:lvl2pPr>
            <a:lvl3pPr lvl="2" rtl="0" algn="ctr">
              <a:buNone/>
              <a:defRPr sz="800">
                <a:solidFill>
                  <a:srgbClr val="EBEBEB"/>
                </a:solidFill>
                <a:latin typeface="Overpass"/>
                <a:ea typeface="Overpass"/>
                <a:cs typeface="Overpass"/>
                <a:sym typeface="Overpass"/>
              </a:defRPr>
            </a:lvl3pPr>
            <a:lvl4pPr lvl="3" rtl="0" algn="ctr">
              <a:buNone/>
              <a:defRPr sz="800">
                <a:solidFill>
                  <a:srgbClr val="EBEBEB"/>
                </a:solidFill>
                <a:latin typeface="Overpass"/>
                <a:ea typeface="Overpass"/>
                <a:cs typeface="Overpass"/>
                <a:sym typeface="Overpass"/>
              </a:defRPr>
            </a:lvl4pPr>
            <a:lvl5pPr lvl="4" rtl="0" algn="ctr">
              <a:buNone/>
              <a:defRPr sz="800">
                <a:solidFill>
                  <a:srgbClr val="EBEBEB"/>
                </a:solidFill>
                <a:latin typeface="Overpass"/>
                <a:ea typeface="Overpass"/>
                <a:cs typeface="Overpass"/>
                <a:sym typeface="Overpass"/>
              </a:defRPr>
            </a:lvl5pPr>
            <a:lvl6pPr lvl="5" rtl="0" algn="ctr">
              <a:buNone/>
              <a:defRPr sz="800">
                <a:solidFill>
                  <a:srgbClr val="EBEBEB"/>
                </a:solidFill>
                <a:latin typeface="Overpass"/>
                <a:ea typeface="Overpass"/>
                <a:cs typeface="Overpass"/>
                <a:sym typeface="Overpass"/>
              </a:defRPr>
            </a:lvl6pPr>
            <a:lvl7pPr lvl="6" rtl="0" algn="ctr">
              <a:buNone/>
              <a:defRPr sz="800">
                <a:solidFill>
                  <a:srgbClr val="EBEBEB"/>
                </a:solidFill>
                <a:latin typeface="Overpass"/>
                <a:ea typeface="Overpass"/>
                <a:cs typeface="Overpass"/>
                <a:sym typeface="Overpass"/>
              </a:defRPr>
            </a:lvl7pPr>
            <a:lvl8pPr lvl="7" rtl="0" algn="ctr">
              <a:buNone/>
              <a:defRPr sz="800">
                <a:solidFill>
                  <a:srgbClr val="EBEBEB"/>
                </a:solidFill>
                <a:latin typeface="Overpass"/>
                <a:ea typeface="Overpass"/>
                <a:cs typeface="Overpass"/>
                <a:sym typeface="Overpass"/>
              </a:defRPr>
            </a:lvl8pPr>
            <a:lvl9pPr lvl="8" rtl="0" algn="ctr">
              <a:buNone/>
              <a:defRPr sz="800">
                <a:solidFill>
                  <a:srgbClr val="EBEBEB"/>
                </a:solidFill>
                <a:latin typeface="Overpass"/>
                <a:ea typeface="Overpass"/>
                <a:cs typeface="Overpass"/>
                <a:sym typeface="Overpass"/>
              </a:defRPr>
            </a:lvl9pPr>
          </a:lstStyle>
          <a:p>
            <a:pPr indent="0" lvl="0" marL="0" rtl="0" algn="ctr">
              <a:spcBef>
                <a:spcPts val="0"/>
              </a:spcBef>
              <a:spcAft>
                <a:spcPts val="0"/>
              </a:spcAft>
              <a:buNone/>
            </a:pPr>
            <a:fld id="{00000000-1234-1234-1234-123412341234}" type="slidenum">
              <a:rPr lang="en"/>
              <a:t>‹#›</a:t>
            </a:fld>
            <a:endParaRPr/>
          </a:p>
        </p:txBody>
      </p:sp>
      <p:pic>
        <p:nvPicPr>
          <p:cNvPr id="144" name="Google Shape;144;p15"/>
          <p:cNvPicPr preferRelativeResize="0"/>
          <p:nvPr/>
        </p:nvPicPr>
        <p:blipFill>
          <a:blip r:embed="rId2">
            <a:alphaModFix/>
          </a:blip>
          <a:stretch>
            <a:fillRect/>
          </a:stretch>
        </p:blipFill>
        <p:spPr>
          <a:xfrm>
            <a:off x="10711279" y="6312505"/>
            <a:ext cx="975850" cy="229612"/>
          </a:xfrm>
          <a:prstGeom prst="rect">
            <a:avLst/>
          </a:prstGeom>
          <a:noFill/>
          <a:ln>
            <a:noFill/>
          </a:ln>
        </p:spPr>
      </p:pic>
      <p:pic>
        <p:nvPicPr>
          <p:cNvPr id="145" name="Google Shape;145;p15"/>
          <p:cNvPicPr preferRelativeResize="0"/>
          <p:nvPr/>
        </p:nvPicPr>
        <p:blipFill>
          <a:blip r:embed="rId3">
            <a:alphaModFix/>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red">
  <p:cSld name="TITLE_1">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3"/>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p:txBody>
      </p:sp>
      <p:sp>
        <p:nvSpPr>
          <p:cNvPr id="19" name="Google Shape;19;p3"/>
          <p:cNvSpPr txBox="1"/>
          <p:nvPr>
            <p:ph type="title"/>
          </p:nvPr>
        </p:nvSpPr>
        <p:spPr>
          <a:xfrm>
            <a:off x="2083875" y="568625"/>
            <a:ext cx="4905000" cy="19854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pic>
        <p:nvPicPr>
          <p:cNvPr id="20" name="Google Shape;20;p3"/>
          <p:cNvPicPr preferRelativeResize="0"/>
          <p:nvPr/>
        </p:nvPicPr>
        <p:blipFill>
          <a:blip r:embed="rId3">
            <a:alphaModFix/>
          </a:blip>
          <a:stretch>
            <a:fillRect/>
          </a:stretch>
        </p:blipFill>
        <p:spPr>
          <a:xfrm>
            <a:off x="10106850" y="6203986"/>
            <a:ext cx="1580275" cy="372766"/>
          </a:xfrm>
          <a:prstGeom prst="rect">
            <a:avLst/>
          </a:prstGeom>
          <a:noFill/>
          <a:ln>
            <a:noFill/>
          </a:ln>
        </p:spPr>
      </p:pic>
      <p:pic>
        <p:nvPicPr>
          <p:cNvPr id="21" name="Google Shape;21;p3"/>
          <p:cNvPicPr preferRelativeResize="0"/>
          <p:nvPr/>
        </p:nvPicPr>
        <p:blipFill>
          <a:blip r:embed="rId4">
            <a:alphaModFix/>
          </a:blip>
          <a:stretch>
            <a:fillRect/>
          </a:stretch>
        </p:blipFill>
        <p:spPr>
          <a:xfrm>
            <a:off x="7379804" y="3535984"/>
            <a:ext cx="455950" cy="455950"/>
          </a:xfrm>
          <a:prstGeom prst="rect">
            <a:avLst/>
          </a:prstGeom>
          <a:noFill/>
          <a:ln>
            <a:noFill/>
          </a:ln>
        </p:spPr>
      </p:pic>
      <p:pic>
        <p:nvPicPr>
          <p:cNvPr id="22" name="Google Shape;22;p3"/>
          <p:cNvPicPr preferRelativeResize="0"/>
          <p:nvPr/>
        </p:nvPicPr>
        <p:blipFill rotWithShape="1">
          <a:blip r:embed="rId5">
            <a:alphaModFix/>
          </a:blip>
          <a:srcRect b="0" l="0" r="0" t="0"/>
          <a:stretch/>
        </p:blipFill>
        <p:spPr>
          <a:xfrm>
            <a:off x="7379804" y="2761834"/>
            <a:ext cx="455950" cy="455950"/>
          </a:xfrm>
          <a:prstGeom prst="rect">
            <a:avLst/>
          </a:prstGeom>
          <a:noFill/>
          <a:ln>
            <a:noFill/>
          </a:ln>
        </p:spPr>
      </p:pic>
      <p:pic>
        <p:nvPicPr>
          <p:cNvPr id="23" name="Google Shape;23;p3"/>
          <p:cNvPicPr preferRelativeResize="0"/>
          <p:nvPr/>
        </p:nvPicPr>
        <p:blipFill rotWithShape="1">
          <a:blip r:embed="rId6">
            <a:alphaModFix/>
          </a:blip>
          <a:srcRect b="0" l="0" r="0" t="0"/>
          <a:stretch/>
        </p:blipFill>
        <p:spPr>
          <a:xfrm>
            <a:off x="7379804" y="4304059"/>
            <a:ext cx="455950" cy="455950"/>
          </a:xfrm>
          <a:prstGeom prst="rect">
            <a:avLst/>
          </a:prstGeom>
          <a:noFill/>
          <a:ln>
            <a:noFill/>
          </a:ln>
        </p:spPr>
      </p:pic>
      <p:sp>
        <p:nvSpPr>
          <p:cNvPr id="24" name="Google Shape;24;p3"/>
          <p:cNvSpPr txBox="1"/>
          <p:nvPr/>
        </p:nvSpPr>
        <p:spPr>
          <a:xfrm>
            <a:off x="7960472" y="27618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verpass"/>
                <a:ea typeface="Overpass"/>
                <a:cs typeface="Overpass"/>
                <a:sym typeface="Overpass"/>
              </a:rPr>
              <a:t>linkedin.com/company/red-hat</a:t>
            </a:r>
            <a:endParaRPr>
              <a:solidFill>
                <a:schemeClr val="lt1"/>
              </a:solidFill>
              <a:latin typeface="Overpass"/>
              <a:ea typeface="Overpass"/>
              <a:cs typeface="Overpass"/>
              <a:sym typeface="Overpass"/>
            </a:endParaRPr>
          </a:p>
        </p:txBody>
      </p:sp>
      <p:cxnSp>
        <p:nvCxnSpPr>
          <p:cNvPr id="25" name="Google Shape;25;p3"/>
          <p:cNvCxnSpPr/>
          <p:nvPr/>
        </p:nvCxnSpPr>
        <p:spPr>
          <a:xfrm rot="10800000">
            <a:off x="447775" y="50"/>
            <a:ext cx="0" cy="2282700"/>
          </a:xfrm>
          <a:prstGeom prst="straightConnector1">
            <a:avLst/>
          </a:prstGeom>
          <a:noFill/>
          <a:ln cap="flat" cmpd="sng" w="9525">
            <a:solidFill>
              <a:srgbClr val="EE0000"/>
            </a:solidFill>
            <a:prstDash val="solid"/>
            <a:round/>
            <a:headEnd len="med" w="med" type="none"/>
            <a:tailEnd len="med" w="med" type="none"/>
          </a:ln>
        </p:spPr>
      </p:cxnSp>
      <p:cxnSp>
        <p:nvCxnSpPr>
          <p:cNvPr id="26" name="Google Shape;26;p3"/>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27" name="Google Shape;27;p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a:ea typeface="Overpass"/>
                <a:cs typeface="Overpass"/>
                <a:sym typeface="Overpass"/>
              </a:defRPr>
            </a:lvl1pPr>
            <a:lvl2pPr lvl="1" rtl="0" algn="ctr">
              <a:buNone/>
              <a:defRPr sz="800">
                <a:latin typeface="Overpass"/>
                <a:ea typeface="Overpass"/>
                <a:cs typeface="Overpass"/>
                <a:sym typeface="Overpass"/>
              </a:defRPr>
            </a:lvl2pPr>
            <a:lvl3pPr lvl="2" rtl="0" algn="ctr">
              <a:buNone/>
              <a:defRPr sz="800">
                <a:latin typeface="Overpass"/>
                <a:ea typeface="Overpass"/>
                <a:cs typeface="Overpass"/>
                <a:sym typeface="Overpass"/>
              </a:defRPr>
            </a:lvl3pPr>
            <a:lvl4pPr lvl="3" rtl="0" algn="ctr">
              <a:buNone/>
              <a:defRPr sz="800">
                <a:latin typeface="Overpass"/>
                <a:ea typeface="Overpass"/>
                <a:cs typeface="Overpass"/>
                <a:sym typeface="Overpass"/>
              </a:defRPr>
            </a:lvl4pPr>
            <a:lvl5pPr lvl="4" rtl="0" algn="ctr">
              <a:buNone/>
              <a:defRPr sz="800">
                <a:latin typeface="Overpass"/>
                <a:ea typeface="Overpass"/>
                <a:cs typeface="Overpass"/>
                <a:sym typeface="Overpass"/>
              </a:defRPr>
            </a:lvl5pPr>
            <a:lvl6pPr lvl="5" rtl="0" algn="ctr">
              <a:buNone/>
              <a:defRPr sz="800">
                <a:latin typeface="Overpass"/>
                <a:ea typeface="Overpass"/>
                <a:cs typeface="Overpass"/>
                <a:sym typeface="Overpass"/>
              </a:defRPr>
            </a:lvl6pPr>
            <a:lvl7pPr lvl="6" rtl="0" algn="ctr">
              <a:buNone/>
              <a:defRPr sz="800">
                <a:latin typeface="Overpass"/>
                <a:ea typeface="Overpass"/>
                <a:cs typeface="Overpass"/>
                <a:sym typeface="Overpass"/>
              </a:defRPr>
            </a:lvl7pPr>
            <a:lvl8pPr lvl="7" rtl="0" algn="ctr">
              <a:buNone/>
              <a:defRPr sz="800">
                <a:latin typeface="Overpass"/>
                <a:ea typeface="Overpass"/>
                <a:cs typeface="Overpass"/>
                <a:sym typeface="Overpass"/>
              </a:defRPr>
            </a:lvl8pPr>
            <a:lvl9pPr lvl="8" rtl="0" algn="ctr">
              <a:buNone/>
              <a:defRPr sz="800">
                <a:latin typeface="Overpass"/>
                <a:ea typeface="Overpass"/>
                <a:cs typeface="Overpass"/>
                <a:sym typeface="Overpass"/>
              </a:defRPr>
            </a:lvl9pPr>
          </a:lstStyle>
          <a:p>
            <a:pPr indent="0" lvl="0" marL="0" rtl="0" algn="ctr">
              <a:spcBef>
                <a:spcPts val="0"/>
              </a:spcBef>
              <a:spcAft>
                <a:spcPts val="0"/>
              </a:spcAft>
              <a:buNone/>
            </a:pPr>
            <a:fld id="{00000000-1234-1234-1234-123412341234}" type="slidenum">
              <a:rPr lang="en"/>
              <a:t>‹#›</a:t>
            </a:fld>
            <a:endParaRPr/>
          </a:p>
        </p:txBody>
      </p:sp>
      <p:pic>
        <p:nvPicPr>
          <p:cNvPr id="28" name="Google Shape;28;p3"/>
          <p:cNvPicPr preferRelativeResize="0"/>
          <p:nvPr/>
        </p:nvPicPr>
        <p:blipFill>
          <a:blip r:embed="rId7">
            <a:alphaModFix amt="36000"/>
          </a:blip>
          <a:stretch>
            <a:fillRect/>
          </a:stretch>
        </p:blipFill>
        <p:spPr>
          <a:xfrm>
            <a:off x="1897975" y="5984063"/>
            <a:ext cx="4432480" cy="886500"/>
          </a:xfrm>
          <a:prstGeom prst="rect">
            <a:avLst/>
          </a:prstGeom>
          <a:noFill/>
          <a:ln>
            <a:noFill/>
          </a:ln>
        </p:spPr>
      </p:pic>
      <p:sp>
        <p:nvSpPr>
          <p:cNvPr id="29" name="Google Shape;29;p3"/>
          <p:cNvSpPr txBox="1"/>
          <p:nvPr/>
        </p:nvSpPr>
        <p:spPr>
          <a:xfrm>
            <a:off x="7960475" y="3535925"/>
            <a:ext cx="3656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BEBEB"/>
                </a:solidFill>
                <a:latin typeface="Overpass"/>
                <a:ea typeface="Overpass"/>
                <a:cs typeface="Overpass"/>
                <a:sym typeface="Overpass"/>
              </a:rPr>
              <a:t>https://www.facebook.com/RedHatServices</a:t>
            </a:r>
            <a:endParaRPr>
              <a:solidFill>
                <a:srgbClr val="EBEBEB"/>
              </a:solidFill>
              <a:latin typeface="Overpass"/>
              <a:ea typeface="Overpass"/>
              <a:cs typeface="Overpass"/>
              <a:sym typeface="Overpass"/>
            </a:endParaRPr>
          </a:p>
        </p:txBody>
      </p:sp>
      <p:sp>
        <p:nvSpPr>
          <p:cNvPr id="30" name="Google Shape;30;p3"/>
          <p:cNvSpPr txBox="1"/>
          <p:nvPr/>
        </p:nvSpPr>
        <p:spPr>
          <a:xfrm>
            <a:off x="7960475" y="4303975"/>
            <a:ext cx="31860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BEBEB"/>
                </a:solidFill>
                <a:latin typeface="Overpass"/>
                <a:ea typeface="Overpass"/>
                <a:cs typeface="Overpass"/>
                <a:sym typeface="Overpass"/>
              </a:rPr>
              <a:t>https://twitter.com/RedHat_Services</a:t>
            </a:r>
            <a:endParaRPr>
              <a:solidFill>
                <a:srgbClr val="EBEBEB"/>
              </a:solidFill>
              <a:latin typeface="Overpass"/>
              <a:ea typeface="Overpass"/>
              <a:cs typeface="Overpass"/>
              <a:sym typeface="Overpas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lack">
  <p:cSld name="TITLE_2">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4"/>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rgbClr val="EBEBEB"/>
              </a:buClr>
              <a:buSzPts val="2400"/>
              <a:buNone/>
              <a:defRPr sz="2400">
                <a:solidFill>
                  <a:srgbClr val="EBEBEB"/>
                </a:solidFill>
              </a:defRPr>
            </a:lvl1pPr>
            <a:lvl2pPr lvl="1" rtl="0">
              <a:lnSpc>
                <a:spcPct val="100000"/>
              </a:lnSpc>
              <a:spcBef>
                <a:spcPts val="0"/>
              </a:spcBef>
              <a:spcAft>
                <a:spcPts val="0"/>
              </a:spcAft>
              <a:buClr>
                <a:srgbClr val="EBEBEB"/>
              </a:buClr>
              <a:buSzPts val="2400"/>
              <a:buNone/>
              <a:defRPr sz="2400">
                <a:solidFill>
                  <a:srgbClr val="EBEBEB"/>
                </a:solidFill>
              </a:defRPr>
            </a:lvl2pPr>
            <a:lvl3pPr lvl="2" rtl="0">
              <a:lnSpc>
                <a:spcPct val="100000"/>
              </a:lnSpc>
              <a:spcBef>
                <a:spcPts val="0"/>
              </a:spcBef>
              <a:spcAft>
                <a:spcPts val="0"/>
              </a:spcAft>
              <a:buClr>
                <a:srgbClr val="EBEBEB"/>
              </a:buClr>
              <a:buSzPts val="2400"/>
              <a:buNone/>
              <a:defRPr sz="2400">
                <a:solidFill>
                  <a:srgbClr val="EBEBEB"/>
                </a:solidFill>
              </a:defRPr>
            </a:lvl3pPr>
            <a:lvl4pPr lvl="3" rtl="0">
              <a:lnSpc>
                <a:spcPct val="100000"/>
              </a:lnSpc>
              <a:spcBef>
                <a:spcPts val="0"/>
              </a:spcBef>
              <a:spcAft>
                <a:spcPts val="0"/>
              </a:spcAft>
              <a:buClr>
                <a:srgbClr val="EBEBEB"/>
              </a:buClr>
              <a:buSzPts val="2400"/>
              <a:buNone/>
              <a:defRPr sz="2400">
                <a:solidFill>
                  <a:srgbClr val="EBEBEB"/>
                </a:solidFill>
              </a:defRPr>
            </a:lvl4pPr>
            <a:lvl5pPr lvl="4" rtl="0">
              <a:lnSpc>
                <a:spcPct val="100000"/>
              </a:lnSpc>
              <a:spcBef>
                <a:spcPts val="0"/>
              </a:spcBef>
              <a:spcAft>
                <a:spcPts val="0"/>
              </a:spcAft>
              <a:buClr>
                <a:srgbClr val="EBEBEB"/>
              </a:buClr>
              <a:buSzPts val="2400"/>
              <a:buNone/>
              <a:defRPr sz="2400">
                <a:solidFill>
                  <a:srgbClr val="EBEBEB"/>
                </a:solidFill>
              </a:defRPr>
            </a:lvl5pPr>
            <a:lvl6pPr lvl="5" rtl="0">
              <a:lnSpc>
                <a:spcPct val="100000"/>
              </a:lnSpc>
              <a:spcBef>
                <a:spcPts val="0"/>
              </a:spcBef>
              <a:spcAft>
                <a:spcPts val="0"/>
              </a:spcAft>
              <a:buClr>
                <a:srgbClr val="EBEBEB"/>
              </a:buClr>
              <a:buSzPts val="2400"/>
              <a:buNone/>
              <a:defRPr sz="2400">
                <a:solidFill>
                  <a:srgbClr val="EBEBEB"/>
                </a:solidFill>
              </a:defRPr>
            </a:lvl6pPr>
            <a:lvl7pPr lvl="6" rtl="0">
              <a:lnSpc>
                <a:spcPct val="100000"/>
              </a:lnSpc>
              <a:spcBef>
                <a:spcPts val="0"/>
              </a:spcBef>
              <a:spcAft>
                <a:spcPts val="0"/>
              </a:spcAft>
              <a:buClr>
                <a:srgbClr val="EBEBEB"/>
              </a:buClr>
              <a:buSzPts val="2400"/>
              <a:buNone/>
              <a:defRPr sz="2400">
                <a:solidFill>
                  <a:srgbClr val="EBEBEB"/>
                </a:solidFill>
              </a:defRPr>
            </a:lvl7pPr>
            <a:lvl8pPr lvl="7" rtl="0">
              <a:lnSpc>
                <a:spcPct val="100000"/>
              </a:lnSpc>
              <a:spcBef>
                <a:spcPts val="0"/>
              </a:spcBef>
              <a:spcAft>
                <a:spcPts val="0"/>
              </a:spcAft>
              <a:buClr>
                <a:srgbClr val="EBEBEB"/>
              </a:buClr>
              <a:buSzPts val="2400"/>
              <a:buNone/>
              <a:defRPr sz="2400">
                <a:solidFill>
                  <a:srgbClr val="EBEBEB"/>
                </a:solidFill>
              </a:defRPr>
            </a:lvl8pPr>
            <a:lvl9pPr lvl="8" rtl="0">
              <a:lnSpc>
                <a:spcPct val="100000"/>
              </a:lnSpc>
              <a:spcBef>
                <a:spcPts val="0"/>
              </a:spcBef>
              <a:spcAft>
                <a:spcPts val="0"/>
              </a:spcAft>
              <a:buClr>
                <a:srgbClr val="EBEBEB"/>
              </a:buClr>
              <a:buSzPts val="2400"/>
              <a:buNone/>
              <a:defRPr sz="2400">
                <a:solidFill>
                  <a:srgbClr val="EBEBEB"/>
                </a:solidFill>
              </a:defRPr>
            </a:lvl9pPr>
          </a:lstStyle>
          <a:p/>
        </p:txBody>
      </p:sp>
      <p:sp>
        <p:nvSpPr>
          <p:cNvPr id="33" name="Google Shape;33;p4"/>
          <p:cNvSpPr txBox="1"/>
          <p:nvPr>
            <p:ph type="title"/>
          </p:nvPr>
        </p:nvSpPr>
        <p:spPr>
          <a:xfrm>
            <a:off x="2083875" y="1743625"/>
            <a:ext cx="7533300" cy="16002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4600">
                <a:solidFill>
                  <a:srgbClr val="EBEBEB"/>
                </a:solidFill>
              </a:defRPr>
            </a:lvl1pPr>
            <a:lvl2pPr lvl="1" rtl="0">
              <a:lnSpc>
                <a:spcPct val="105000"/>
              </a:lnSpc>
              <a:spcBef>
                <a:spcPts val="0"/>
              </a:spcBef>
              <a:spcAft>
                <a:spcPts val="0"/>
              </a:spcAft>
              <a:buNone/>
              <a:defRPr sz="4600">
                <a:solidFill>
                  <a:srgbClr val="EBEBEB"/>
                </a:solidFill>
              </a:defRPr>
            </a:lvl2pPr>
            <a:lvl3pPr lvl="2" rtl="0">
              <a:lnSpc>
                <a:spcPct val="105000"/>
              </a:lnSpc>
              <a:spcBef>
                <a:spcPts val="0"/>
              </a:spcBef>
              <a:spcAft>
                <a:spcPts val="0"/>
              </a:spcAft>
              <a:buNone/>
              <a:defRPr sz="4600">
                <a:solidFill>
                  <a:srgbClr val="EBEBEB"/>
                </a:solidFill>
              </a:defRPr>
            </a:lvl3pPr>
            <a:lvl4pPr lvl="3" rtl="0">
              <a:lnSpc>
                <a:spcPct val="105000"/>
              </a:lnSpc>
              <a:spcBef>
                <a:spcPts val="0"/>
              </a:spcBef>
              <a:spcAft>
                <a:spcPts val="0"/>
              </a:spcAft>
              <a:buNone/>
              <a:defRPr sz="4600">
                <a:solidFill>
                  <a:srgbClr val="EBEBEB"/>
                </a:solidFill>
              </a:defRPr>
            </a:lvl4pPr>
            <a:lvl5pPr lvl="4" rtl="0">
              <a:lnSpc>
                <a:spcPct val="105000"/>
              </a:lnSpc>
              <a:spcBef>
                <a:spcPts val="0"/>
              </a:spcBef>
              <a:spcAft>
                <a:spcPts val="0"/>
              </a:spcAft>
              <a:buNone/>
              <a:defRPr sz="4600">
                <a:solidFill>
                  <a:srgbClr val="EBEBEB"/>
                </a:solidFill>
              </a:defRPr>
            </a:lvl5pPr>
            <a:lvl6pPr lvl="5" rtl="0">
              <a:lnSpc>
                <a:spcPct val="105000"/>
              </a:lnSpc>
              <a:spcBef>
                <a:spcPts val="0"/>
              </a:spcBef>
              <a:spcAft>
                <a:spcPts val="0"/>
              </a:spcAft>
              <a:buNone/>
              <a:defRPr sz="4600">
                <a:solidFill>
                  <a:srgbClr val="EBEBEB"/>
                </a:solidFill>
              </a:defRPr>
            </a:lvl6pPr>
            <a:lvl7pPr lvl="6" rtl="0">
              <a:lnSpc>
                <a:spcPct val="105000"/>
              </a:lnSpc>
              <a:spcBef>
                <a:spcPts val="0"/>
              </a:spcBef>
              <a:spcAft>
                <a:spcPts val="0"/>
              </a:spcAft>
              <a:buNone/>
              <a:defRPr sz="4600">
                <a:solidFill>
                  <a:srgbClr val="EBEBEB"/>
                </a:solidFill>
              </a:defRPr>
            </a:lvl7pPr>
            <a:lvl8pPr lvl="7" rtl="0">
              <a:lnSpc>
                <a:spcPct val="105000"/>
              </a:lnSpc>
              <a:spcBef>
                <a:spcPts val="0"/>
              </a:spcBef>
              <a:spcAft>
                <a:spcPts val="0"/>
              </a:spcAft>
              <a:buNone/>
              <a:defRPr sz="4600">
                <a:solidFill>
                  <a:srgbClr val="EBEBEB"/>
                </a:solidFill>
              </a:defRPr>
            </a:lvl8pPr>
            <a:lvl9pPr lvl="8" rtl="0">
              <a:lnSpc>
                <a:spcPct val="105000"/>
              </a:lnSpc>
              <a:spcBef>
                <a:spcPts val="0"/>
              </a:spcBef>
              <a:spcAft>
                <a:spcPts val="0"/>
              </a:spcAft>
              <a:buNone/>
              <a:defRPr sz="4600">
                <a:solidFill>
                  <a:srgbClr val="EBEBEB"/>
                </a:solidFill>
              </a:defRPr>
            </a:lvl9pPr>
          </a:lstStyle>
          <a:p/>
        </p:txBody>
      </p:sp>
      <p:sp>
        <p:nvSpPr>
          <p:cNvPr id="34" name="Google Shape;34;p4"/>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rgbClr val="EBEBEB"/>
              </a:buClr>
              <a:buSzPts val="1200"/>
              <a:buNone/>
              <a:defRPr sz="1200">
                <a:solidFill>
                  <a:srgbClr val="EBEBEB"/>
                </a:solidFill>
              </a:defRPr>
            </a:lvl1pPr>
            <a:lvl2pPr lvl="1" rtl="0">
              <a:lnSpc>
                <a:spcPct val="135000"/>
              </a:lnSpc>
              <a:spcBef>
                <a:spcPts val="0"/>
              </a:spcBef>
              <a:spcAft>
                <a:spcPts val="0"/>
              </a:spcAft>
              <a:buClr>
                <a:srgbClr val="EBEBEB"/>
              </a:buClr>
              <a:buSzPts val="1200"/>
              <a:buNone/>
              <a:defRPr sz="1200">
                <a:solidFill>
                  <a:srgbClr val="EBEBEB"/>
                </a:solidFill>
              </a:defRPr>
            </a:lvl2pPr>
            <a:lvl3pPr lvl="2" rtl="0">
              <a:lnSpc>
                <a:spcPct val="135000"/>
              </a:lnSpc>
              <a:spcBef>
                <a:spcPts val="0"/>
              </a:spcBef>
              <a:spcAft>
                <a:spcPts val="0"/>
              </a:spcAft>
              <a:buClr>
                <a:srgbClr val="EBEBEB"/>
              </a:buClr>
              <a:buSzPts val="1200"/>
              <a:buNone/>
              <a:defRPr sz="1200">
                <a:solidFill>
                  <a:srgbClr val="EBEBEB"/>
                </a:solidFill>
              </a:defRPr>
            </a:lvl3pPr>
            <a:lvl4pPr lvl="3" rtl="0">
              <a:lnSpc>
                <a:spcPct val="135000"/>
              </a:lnSpc>
              <a:spcBef>
                <a:spcPts val="0"/>
              </a:spcBef>
              <a:spcAft>
                <a:spcPts val="0"/>
              </a:spcAft>
              <a:buClr>
                <a:srgbClr val="EBEBEB"/>
              </a:buClr>
              <a:buSzPts val="1200"/>
              <a:buNone/>
              <a:defRPr sz="1200">
                <a:solidFill>
                  <a:srgbClr val="EBEBEB"/>
                </a:solidFill>
              </a:defRPr>
            </a:lvl4pPr>
            <a:lvl5pPr lvl="4" rtl="0">
              <a:lnSpc>
                <a:spcPct val="135000"/>
              </a:lnSpc>
              <a:spcBef>
                <a:spcPts val="0"/>
              </a:spcBef>
              <a:spcAft>
                <a:spcPts val="0"/>
              </a:spcAft>
              <a:buClr>
                <a:srgbClr val="EBEBEB"/>
              </a:buClr>
              <a:buSzPts val="1200"/>
              <a:buNone/>
              <a:defRPr sz="1200">
                <a:solidFill>
                  <a:srgbClr val="EBEBEB"/>
                </a:solidFill>
              </a:defRPr>
            </a:lvl5pPr>
            <a:lvl6pPr lvl="5" rtl="0">
              <a:lnSpc>
                <a:spcPct val="135000"/>
              </a:lnSpc>
              <a:spcBef>
                <a:spcPts val="0"/>
              </a:spcBef>
              <a:spcAft>
                <a:spcPts val="0"/>
              </a:spcAft>
              <a:buClr>
                <a:srgbClr val="EBEBEB"/>
              </a:buClr>
              <a:buSzPts val="1200"/>
              <a:buNone/>
              <a:defRPr sz="1200">
                <a:solidFill>
                  <a:srgbClr val="EBEBEB"/>
                </a:solidFill>
              </a:defRPr>
            </a:lvl6pPr>
            <a:lvl7pPr lvl="6" rtl="0">
              <a:lnSpc>
                <a:spcPct val="135000"/>
              </a:lnSpc>
              <a:spcBef>
                <a:spcPts val="0"/>
              </a:spcBef>
              <a:spcAft>
                <a:spcPts val="0"/>
              </a:spcAft>
              <a:buClr>
                <a:srgbClr val="EBEBEB"/>
              </a:buClr>
              <a:buSzPts val="1200"/>
              <a:buNone/>
              <a:defRPr sz="1200">
                <a:solidFill>
                  <a:srgbClr val="EBEBEB"/>
                </a:solidFill>
              </a:defRPr>
            </a:lvl7pPr>
            <a:lvl8pPr lvl="7" rtl="0">
              <a:lnSpc>
                <a:spcPct val="135000"/>
              </a:lnSpc>
              <a:spcBef>
                <a:spcPts val="0"/>
              </a:spcBef>
              <a:spcAft>
                <a:spcPts val="0"/>
              </a:spcAft>
              <a:buClr>
                <a:srgbClr val="EBEBEB"/>
              </a:buClr>
              <a:buSzPts val="1200"/>
              <a:buNone/>
              <a:defRPr sz="1200">
                <a:solidFill>
                  <a:srgbClr val="EBEBEB"/>
                </a:solidFill>
              </a:defRPr>
            </a:lvl8pPr>
            <a:lvl9pPr lvl="8" rtl="0">
              <a:lnSpc>
                <a:spcPct val="135000"/>
              </a:lnSpc>
              <a:spcBef>
                <a:spcPts val="0"/>
              </a:spcBef>
              <a:spcAft>
                <a:spcPts val="0"/>
              </a:spcAft>
              <a:buClr>
                <a:srgbClr val="EBEBEB"/>
              </a:buClr>
              <a:buSzPts val="1200"/>
              <a:buNone/>
              <a:defRPr sz="1200">
                <a:solidFill>
                  <a:srgbClr val="EBEBEB"/>
                </a:solidFill>
              </a:defRPr>
            </a:lvl9pPr>
          </a:lstStyle>
          <a:p/>
        </p:txBody>
      </p:sp>
      <p:sp>
        <p:nvSpPr>
          <p:cNvPr id="35" name="Google Shape;35;p4"/>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rgbClr val="EBEBEB"/>
              </a:buClr>
              <a:buSzPts val="1200"/>
              <a:buNone/>
              <a:defRPr sz="1200">
                <a:solidFill>
                  <a:srgbClr val="EBEBEB"/>
                </a:solidFill>
              </a:defRPr>
            </a:lvl1pPr>
            <a:lvl2pPr lvl="1" rtl="0">
              <a:lnSpc>
                <a:spcPct val="135000"/>
              </a:lnSpc>
              <a:spcBef>
                <a:spcPts val="0"/>
              </a:spcBef>
              <a:spcAft>
                <a:spcPts val="0"/>
              </a:spcAft>
              <a:buClr>
                <a:srgbClr val="EBEBEB"/>
              </a:buClr>
              <a:buSzPts val="1200"/>
              <a:buNone/>
              <a:defRPr sz="1200">
                <a:solidFill>
                  <a:srgbClr val="EBEBEB"/>
                </a:solidFill>
              </a:defRPr>
            </a:lvl2pPr>
            <a:lvl3pPr lvl="2" rtl="0">
              <a:lnSpc>
                <a:spcPct val="135000"/>
              </a:lnSpc>
              <a:spcBef>
                <a:spcPts val="0"/>
              </a:spcBef>
              <a:spcAft>
                <a:spcPts val="0"/>
              </a:spcAft>
              <a:buClr>
                <a:srgbClr val="EBEBEB"/>
              </a:buClr>
              <a:buSzPts val="1200"/>
              <a:buNone/>
              <a:defRPr sz="1200">
                <a:solidFill>
                  <a:srgbClr val="EBEBEB"/>
                </a:solidFill>
              </a:defRPr>
            </a:lvl3pPr>
            <a:lvl4pPr lvl="3" rtl="0">
              <a:lnSpc>
                <a:spcPct val="135000"/>
              </a:lnSpc>
              <a:spcBef>
                <a:spcPts val="0"/>
              </a:spcBef>
              <a:spcAft>
                <a:spcPts val="0"/>
              </a:spcAft>
              <a:buClr>
                <a:srgbClr val="EBEBEB"/>
              </a:buClr>
              <a:buSzPts val="1200"/>
              <a:buNone/>
              <a:defRPr sz="1200">
                <a:solidFill>
                  <a:srgbClr val="EBEBEB"/>
                </a:solidFill>
              </a:defRPr>
            </a:lvl4pPr>
            <a:lvl5pPr lvl="4" rtl="0">
              <a:lnSpc>
                <a:spcPct val="135000"/>
              </a:lnSpc>
              <a:spcBef>
                <a:spcPts val="0"/>
              </a:spcBef>
              <a:spcAft>
                <a:spcPts val="0"/>
              </a:spcAft>
              <a:buClr>
                <a:srgbClr val="EBEBEB"/>
              </a:buClr>
              <a:buSzPts val="1200"/>
              <a:buNone/>
              <a:defRPr sz="1200">
                <a:solidFill>
                  <a:srgbClr val="EBEBEB"/>
                </a:solidFill>
              </a:defRPr>
            </a:lvl5pPr>
            <a:lvl6pPr lvl="5" rtl="0">
              <a:lnSpc>
                <a:spcPct val="135000"/>
              </a:lnSpc>
              <a:spcBef>
                <a:spcPts val="0"/>
              </a:spcBef>
              <a:spcAft>
                <a:spcPts val="0"/>
              </a:spcAft>
              <a:buClr>
                <a:srgbClr val="EBEBEB"/>
              </a:buClr>
              <a:buSzPts val="1200"/>
              <a:buNone/>
              <a:defRPr sz="1200">
                <a:solidFill>
                  <a:srgbClr val="EBEBEB"/>
                </a:solidFill>
              </a:defRPr>
            </a:lvl6pPr>
            <a:lvl7pPr lvl="6" rtl="0">
              <a:lnSpc>
                <a:spcPct val="135000"/>
              </a:lnSpc>
              <a:spcBef>
                <a:spcPts val="0"/>
              </a:spcBef>
              <a:spcAft>
                <a:spcPts val="0"/>
              </a:spcAft>
              <a:buClr>
                <a:srgbClr val="EBEBEB"/>
              </a:buClr>
              <a:buSzPts val="1200"/>
              <a:buNone/>
              <a:defRPr sz="1200">
                <a:solidFill>
                  <a:srgbClr val="EBEBEB"/>
                </a:solidFill>
              </a:defRPr>
            </a:lvl7pPr>
            <a:lvl8pPr lvl="7" rtl="0">
              <a:lnSpc>
                <a:spcPct val="135000"/>
              </a:lnSpc>
              <a:spcBef>
                <a:spcPts val="0"/>
              </a:spcBef>
              <a:spcAft>
                <a:spcPts val="0"/>
              </a:spcAft>
              <a:buClr>
                <a:srgbClr val="EBEBEB"/>
              </a:buClr>
              <a:buSzPts val="1200"/>
              <a:buNone/>
              <a:defRPr sz="1200">
                <a:solidFill>
                  <a:srgbClr val="EBEBEB"/>
                </a:solidFill>
              </a:defRPr>
            </a:lvl8pPr>
            <a:lvl9pPr lvl="8" rtl="0">
              <a:lnSpc>
                <a:spcPct val="135000"/>
              </a:lnSpc>
              <a:spcBef>
                <a:spcPts val="0"/>
              </a:spcBef>
              <a:spcAft>
                <a:spcPts val="0"/>
              </a:spcAft>
              <a:buClr>
                <a:srgbClr val="EBEBEB"/>
              </a:buClr>
              <a:buSzPts val="1200"/>
              <a:buNone/>
              <a:defRPr sz="1200">
                <a:solidFill>
                  <a:srgbClr val="EBEBEB"/>
                </a:solidFill>
              </a:defRPr>
            </a:lvl9pPr>
          </a:lstStyle>
          <a:p/>
        </p:txBody>
      </p:sp>
      <p:pic>
        <p:nvPicPr>
          <p:cNvPr id="36" name="Google Shape;36;p4"/>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37" name="Google Shape;37;p4"/>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38" name="Google Shape;38;p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a:ea typeface="Overpass"/>
                <a:cs typeface="Overpass"/>
                <a:sym typeface="Overpass"/>
              </a:defRPr>
            </a:lvl1pPr>
            <a:lvl2pPr lvl="1" rtl="0" algn="ctr">
              <a:buNone/>
              <a:defRPr sz="800">
                <a:latin typeface="Overpass"/>
                <a:ea typeface="Overpass"/>
                <a:cs typeface="Overpass"/>
                <a:sym typeface="Overpass"/>
              </a:defRPr>
            </a:lvl2pPr>
            <a:lvl3pPr lvl="2" rtl="0" algn="ctr">
              <a:buNone/>
              <a:defRPr sz="800">
                <a:latin typeface="Overpass"/>
                <a:ea typeface="Overpass"/>
                <a:cs typeface="Overpass"/>
                <a:sym typeface="Overpass"/>
              </a:defRPr>
            </a:lvl3pPr>
            <a:lvl4pPr lvl="3" rtl="0" algn="ctr">
              <a:buNone/>
              <a:defRPr sz="800">
                <a:latin typeface="Overpass"/>
                <a:ea typeface="Overpass"/>
                <a:cs typeface="Overpass"/>
                <a:sym typeface="Overpass"/>
              </a:defRPr>
            </a:lvl4pPr>
            <a:lvl5pPr lvl="4" rtl="0" algn="ctr">
              <a:buNone/>
              <a:defRPr sz="800">
                <a:latin typeface="Overpass"/>
                <a:ea typeface="Overpass"/>
                <a:cs typeface="Overpass"/>
                <a:sym typeface="Overpass"/>
              </a:defRPr>
            </a:lvl5pPr>
            <a:lvl6pPr lvl="5" rtl="0" algn="ctr">
              <a:buNone/>
              <a:defRPr sz="800">
                <a:latin typeface="Overpass"/>
                <a:ea typeface="Overpass"/>
                <a:cs typeface="Overpass"/>
                <a:sym typeface="Overpass"/>
              </a:defRPr>
            </a:lvl6pPr>
            <a:lvl7pPr lvl="6" rtl="0" algn="ctr">
              <a:buNone/>
              <a:defRPr sz="800">
                <a:latin typeface="Overpass"/>
                <a:ea typeface="Overpass"/>
                <a:cs typeface="Overpass"/>
                <a:sym typeface="Overpass"/>
              </a:defRPr>
            </a:lvl7pPr>
            <a:lvl8pPr lvl="7" rtl="0" algn="ctr">
              <a:buNone/>
              <a:defRPr sz="800">
                <a:latin typeface="Overpass"/>
                <a:ea typeface="Overpass"/>
                <a:cs typeface="Overpass"/>
                <a:sym typeface="Overpass"/>
              </a:defRPr>
            </a:lvl8pPr>
            <a:lvl9pPr lvl="8" rtl="0" algn="ctr">
              <a:buNone/>
              <a:defRPr sz="800">
                <a:latin typeface="Overpass"/>
                <a:ea typeface="Overpass"/>
                <a:cs typeface="Overpass"/>
                <a:sym typeface="Overpass"/>
              </a:defRPr>
            </a:lvl9pPr>
          </a:lstStyle>
          <a:p>
            <a:pPr indent="0" lvl="0" marL="0" rtl="0" algn="ctr">
              <a:spcBef>
                <a:spcPts val="0"/>
              </a:spcBef>
              <a:spcAft>
                <a:spcPts val="0"/>
              </a:spcAft>
              <a:buNone/>
            </a:pPr>
            <a:fld id="{00000000-1234-1234-1234-123412341234}" type="slidenum">
              <a:rPr lang="en"/>
              <a:t>‹#›</a:t>
            </a:fld>
            <a:endParaRPr/>
          </a:p>
        </p:txBody>
      </p:sp>
      <p:pic>
        <p:nvPicPr>
          <p:cNvPr id="39" name="Google Shape;39;p4"/>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ck closing">
  <p:cSld name="TITLE_1_1">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5"/>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rgbClr val="EBEBEB"/>
              </a:buClr>
              <a:buSzPts val="1400"/>
              <a:buNone/>
              <a:defRPr sz="1400">
                <a:solidFill>
                  <a:srgbClr val="EBEBEB"/>
                </a:solidFill>
              </a:defRPr>
            </a:lvl1pPr>
            <a:lvl2pPr lvl="1" rtl="0">
              <a:lnSpc>
                <a:spcPct val="180000"/>
              </a:lnSpc>
              <a:spcBef>
                <a:spcPts val="0"/>
              </a:spcBef>
              <a:spcAft>
                <a:spcPts val="0"/>
              </a:spcAft>
              <a:buClr>
                <a:srgbClr val="EBEBEB"/>
              </a:buClr>
              <a:buSzPts val="1400"/>
              <a:buNone/>
              <a:defRPr sz="1400">
                <a:solidFill>
                  <a:srgbClr val="EBEBEB"/>
                </a:solidFill>
              </a:defRPr>
            </a:lvl2pPr>
            <a:lvl3pPr lvl="2" rtl="0">
              <a:lnSpc>
                <a:spcPct val="180000"/>
              </a:lnSpc>
              <a:spcBef>
                <a:spcPts val="0"/>
              </a:spcBef>
              <a:spcAft>
                <a:spcPts val="0"/>
              </a:spcAft>
              <a:buClr>
                <a:srgbClr val="EBEBEB"/>
              </a:buClr>
              <a:buSzPts val="1400"/>
              <a:buNone/>
              <a:defRPr sz="1400">
                <a:solidFill>
                  <a:srgbClr val="EBEBEB"/>
                </a:solidFill>
              </a:defRPr>
            </a:lvl3pPr>
            <a:lvl4pPr lvl="3" rtl="0">
              <a:lnSpc>
                <a:spcPct val="180000"/>
              </a:lnSpc>
              <a:spcBef>
                <a:spcPts val="0"/>
              </a:spcBef>
              <a:spcAft>
                <a:spcPts val="0"/>
              </a:spcAft>
              <a:buClr>
                <a:srgbClr val="EBEBEB"/>
              </a:buClr>
              <a:buSzPts val="1400"/>
              <a:buNone/>
              <a:defRPr sz="1400">
                <a:solidFill>
                  <a:srgbClr val="EBEBEB"/>
                </a:solidFill>
              </a:defRPr>
            </a:lvl4pPr>
            <a:lvl5pPr lvl="4" rtl="0">
              <a:lnSpc>
                <a:spcPct val="180000"/>
              </a:lnSpc>
              <a:spcBef>
                <a:spcPts val="0"/>
              </a:spcBef>
              <a:spcAft>
                <a:spcPts val="0"/>
              </a:spcAft>
              <a:buClr>
                <a:srgbClr val="EBEBEB"/>
              </a:buClr>
              <a:buSzPts val="1400"/>
              <a:buNone/>
              <a:defRPr sz="1400">
                <a:solidFill>
                  <a:srgbClr val="EBEBEB"/>
                </a:solidFill>
              </a:defRPr>
            </a:lvl5pPr>
            <a:lvl6pPr lvl="5" rtl="0">
              <a:lnSpc>
                <a:spcPct val="180000"/>
              </a:lnSpc>
              <a:spcBef>
                <a:spcPts val="0"/>
              </a:spcBef>
              <a:spcAft>
                <a:spcPts val="0"/>
              </a:spcAft>
              <a:buClr>
                <a:srgbClr val="EBEBEB"/>
              </a:buClr>
              <a:buSzPts val="1400"/>
              <a:buNone/>
              <a:defRPr sz="1400">
                <a:solidFill>
                  <a:srgbClr val="EBEBEB"/>
                </a:solidFill>
              </a:defRPr>
            </a:lvl6pPr>
            <a:lvl7pPr lvl="6" rtl="0">
              <a:lnSpc>
                <a:spcPct val="180000"/>
              </a:lnSpc>
              <a:spcBef>
                <a:spcPts val="0"/>
              </a:spcBef>
              <a:spcAft>
                <a:spcPts val="0"/>
              </a:spcAft>
              <a:buClr>
                <a:srgbClr val="EBEBEB"/>
              </a:buClr>
              <a:buSzPts val="1400"/>
              <a:buNone/>
              <a:defRPr sz="1400">
                <a:solidFill>
                  <a:srgbClr val="EBEBEB"/>
                </a:solidFill>
              </a:defRPr>
            </a:lvl7pPr>
            <a:lvl8pPr lvl="7" rtl="0">
              <a:lnSpc>
                <a:spcPct val="180000"/>
              </a:lnSpc>
              <a:spcBef>
                <a:spcPts val="0"/>
              </a:spcBef>
              <a:spcAft>
                <a:spcPts val="0"/>
              </a:spcAft>
              <a:buClr>
                <a:srgbClr val="EBEBEB"/>
              </a:buClr>
              <a:buSzPts val="1400"/>
              <a:buNone/>
              <a:defRPr sz="1400">
                <a:solidFill>
                  <a:srgbClr val="EBEBEB"/>
                </a:solidFill>
              </a:defRPr>
            </a:lvl8pPr>
            <a:lvl9pPr lvl="8" rtl="0">
              <a:lnSpc>
                <a:spcPct val="180000"/>
              </a:lnSpc>
              <a:spcBef>
                <a:spcPts val="0"/>
              </a:spcBef>
              <a:spcAft>
                <a:spcPts val="0"/>
              </a:spcAft>
              <a:buClr>
                <a:srgbClr val="EBEBEB"/>
              </a:buClr>
              <a:buSzPts val="1400"/>
              <a:buNone/>
              <a:defRPr sz="1400">
                <a:solidFill>
                  <a:srgbClr val="EBEBEB"/>
                </a:solidFill>
              </a:defRPr>
            </a:lvl9pPr>
          </a:lstStyle>
          <a:p/>
        </p:txBody>
      </p:sp>
      <p:sp>
        <p:nvSpPr>
          <p:cNvPr id="42" name="Google Shape;42;p5"/>
          <p:cNvSpPr txBox="1"/>
          <p:nvPr>
            <p:ph type="title"/>
          </p:nvPr>
        </p:nvSpPr>
        <p:spPr>
          <a:xfrm>
            <a:off x="2083875" y="568625"/>
            <a:ext cx="4905000" cy="19854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000">
                <a:solidFill>
                  <a:srgbClr val="EBEBEB"/>
                </a:solidFill>
              </a:defRPr>
            </a:lvl1pPr>
            <a:lvl2pPr lvl="1" rtl="0">
              <a:lnSpc>
                <a:spcPct val="105000"/>
              </a:lnSpc>
              <a:spcBef>
                <a:spcPts val="0"/>
              </a:spcBef>
              <a:spcAft>
                <a:spcPts val="0"/>
              </a:spcAft>
              <a:buNone/>
              <a:defRPr sz="7000">
                <a:solidFill>
                  <a:srgbClr val="EBEBEB"/>
                </a:solidFill>
              </a:defRPr>
            </a:lvl2pPr>
            <a:lvl3pPr lvl="2" rtl="0">
              <a:lnSpc>
                <a:spcPct val="105000"/>
              </a:lnSpc>
              <a:spcBef>
                <a:spcPts val="0"/>
              </a:spcBef>
              <a:spcAft>
                <a:spcPts val="0"/>
              </a:spcAft>
              <a:buNone/>
              <a:defRPr sz="7000">
                <a:solidFill>
                  <a:srgbClr val="EBEBEB"/>
                </a:solidFill>
              </a:defRPr>
            </a:lvl3pPr>
            <a:lvl4pPr lvl="3" rtl="0">
              <a:lnSpc>
                <a:spcPct val="105000"/>
              </a:lnSpc>
              <a:spcBef>
                <a:spcPts val="0"/>
              </a:spcBef>
              <a:spcAft>
                <a:spcPts val="0"/>
              </a:spcAft>
              <a:buNone/>
              <a:defRPr sz="7000">
                <a:solidFill>
                  <a:srgbClr val="EBEBEB"/>
                </a:solidFill>
              </a:defRPr>
            </a:lvl4pPr>
            <a:lvl5pPr lvl="4" rtl="0">
              <a:lnSpc>
                <a:spcPct val="105000"/>
              </a:lnSpc>
              <a:spcBef>
                <a:spcPts val="0"/>
              </a:spcBef>
              <a:spcAft>
                <a:spcPts val="0"/>
              </a:spcAft>
              <a:buNone/>
              <a:defRPr sz="7000">
                <a:solidFill>
                  <a:srgbClr val="EBEBEB"/>
                </a:solidFill>
              </a:defRPr>
            </a:lvl5pPr>
            <a:lvl6pPr lvl="5" rtl="0">
              <a:lnSpc>
                <a:spcPct val="105000"/>
              </a:lnSpc>
              <a:spcBef>
                <a:spcPts val="0"/>
              </a:spcBef>
              <a:spcAft>
                <a:spcPts val="0"/>
              </a:spcAft>
              <a:buNone/>
              <a:defRPr sz="7000">
                <a:solidFill>
                  <a:srgbClr val="EBEBEB"/>
                </a:solidFill>
              </a:defRPr>
            </a:lvl6pPr>
            <a:lvl7pPr lvl="6" rtl="0">
              <a:lnSpc>
                <a:spcPct val="105000"/>
              </a:lnSpc>
              <a:spcBef>
                <a:spcPts val="0"/>
              </a:spcBef>
              <a:spcAft>
                <a:spcPts val="0"/>
              </a:spcAft>
              <a:buNone/>
              <a:defRPr sz="7000">
                <a:solidFill>
                  <a:srgbClr val="EBEBEB"/>
                </a:solidFill>
              </a:defRPr>
            </a:lvl7pPr>
            <a:lvl8pPr lvl="7" rtl="0">
              <a:lnSpc>
                <a:spcPct val="105000"/>
              </a:lnSpc>
              <a:spcBef>
                <a:spcPts val="0"/>
              </a:spcBef>
              <a:spcAft>
                <a:spcPts val="0"/>
              </a:spcAft>
              <a:buNone/>
              <a:defRPr sz="7000">
                <a:solidFill>
                  <a:srgbClr val="EBEBEB"/>
                </a:solidFill>
              </a:defRPr>
            </a:lvl8pPr>
            <a:lvl9pPr lvl="8" rtl="0">
              <a:lnSpc>
                <a:spcPct val="105000"/>
              </a:lnSpc>
              <a:spcBef>
                <a:spcPts val="0"/>
              </a:spcBef>
              <a:spcAft>
                <a:spcPts val="0"/>
              </a:spcAft>
              <a:buNone/>
              <a:defRPr sz="7000">
                <a:solidFill>
                  <a:srgbClr val="EBEBEB"/>
                </a:solidFill>
              </a:defRPr>
            </a:lvl9pPr>
          </a:lstStyle>
          <a:p/>
        </p:txBody>
      </p:sp>
      <p:pic>
        <p:nvPicPr>
          <p:cNvPr id="43" name="Google Shape;43;p5"/>
          <p:cNvPicPr preferRelativeResize="0"/>
          <p:nvPr/>
        </p:nvPicPr>
        <p:blipFill>
          <a:blip r:embed="rId3">
            <a:alphaModFix/>
          </a:blip>
          <a:stretch>
            <a:fillRect/>
          </a:stretch>
        </p:blipFill>
        <p:spPr>
          <a:xfrm>
            <a:off x="10106850" y="6203986"/>
            <a:ext cx="1580275" cy="372766"/>
          </a:xfrm>
          <a:prstGeom prst="rect">
            <a:avLst/>
          </a:prstGeom>
          <a:noFill/>
          <a:ln>
            <a:noFill/>
          </a:ln>
        </p:spPr>
      </p:pic>
      <p:sp>
        <p:nvSpPr>
          <p:cNvPr id="44" name="Google Shape;44;p5"/>
          <p:cNvSpPr txBox="1"/>
          <p:nvPr/>
        </p:nvSpPr>
        <p:spPr>
          <a:xfrm>
            <a:off x="7960472" y="28380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BEBEB"/>
                </a:solidFill>
                <a:latin typeface="Overpass"/>
                <a:ea typeface="Overpass"/>
                <a:cs typeface="Overpass"/>
                <a:sym typeface="Overpass"/>
              </a:rPr>
              <a:t>linkedin.com/company/red-hat</a:t>
            </a:r>
            <a:endParaRPr>
              <a:solidFill>
                <a:srgbClr val="EBEBEB"/>
              </a:solidFill>
              <a:latin typeface="Overpass"/>
              <a:ea typeface="Overpass"/>
              <a:cs typeface="Overpass"/>
              <a:sym typeface="Overpass"/>
            </a:endParaRPr>
          </a:p>
        </p:txBody>
      </p:sp>
      <p:sp>
        <p:nvSpPr>
          <p:cNvPr id="45" name="Google Shape;45;p5"/>
          <p:cNvSpPr txBox="1"/>
          <p:nvPr/>
        </p:nvSpPr>
        <p:spPr>
          <a:xfrm>
            <a:off x="7960475" y="3535925"/>
            <a:ext cx="3656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BEBEB"/>
                </a:solidFill>
                <a:latin typeface="Overpass"/>
                <a:ea typeface="Overpass"/>
                <a:cs typeface="Overpass"/>
                <a:sym typeface="Overpass"/>
              </a:rPr>
              <a:t>https://www.facebook.com/RedHatServices</a:t>
            </a:r>
            <a:endParaRPr>
              <a:solidFill>
                <a:srgbClr val="EBEBEB"/>
              </a:solidFill>
              <a:latin typeface="Overpass"/>
              <a:ea typeface="Overpass"/>
              <a:cs typeface="Overpass"/>
              <a:sym typeface="Overpass"/>
            </a:endParaRPr>
          </a:p>
        </p:txBody>
      </p:sp>
      <p:sp>
        <p:nvSpPr>
          <p:cNvPr id="46" name="Google Shape;46;p5"/>
          <p:cNvSpPr txBox="1"/>
          <p:nvPr/>
        </p:nvSpPr>
        <p:spPr>
          <a:xfrm>
            <a:off x="7960475" y="4303975"/>
            <a:ext cx="31860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BEBEB"/>
                </a:solidFill>
                <a:latin typeface="Overpass"/>
                <a:ea typeface="Overpass"/>
                <a:cs typeface="Overpass"/>
                <a:sym typeface="Overpass"/>
              </a:rPr>
              <a:t>https://twitter.com/RedHat_Services</a:t>
            </a:r>
            <a:endParaRPr>
              <a:solidFill>
                <a:srgbClr val="EBEBEB"/>
              </a:solidFill>
              <a:latin typeface="Overpass"/>
              <a:ea typeface="Overpass"/>
              <a:cs typeface="Overpass"/>
              <a:sym typeface="Overpass"/>
            </a:endParaRPr>
          </a:p>
        </p:txBody>
      </p:sp>
      <p:cxnSp>
        <p:nvCxnSpPr>
          <p:cNvPr id="47" name="Google Shape;47;p5"/>
          <p:cNvCxnSpPr/>
          <p:nvPr/>
        </p:nvCxnSpPr>
        <p:spPr>
          <a:xfrm rot="10800000">
            <a:off x="447775" y="50"/>
            <a:ext cx="0" cy="2282700"/>
          </a:xfrm>
          <a:prstGeom prst="straightConnector1">
            <a:avLst/>
          </a:prstGeom>
          <a:noFill/>
          <a:ln cap="flat" cmpd="sng" w="9525">
            <a:solidFill>
              <a:srgbClr val="EE0000"/>
            </a:solidFill>
            <a:prstDash val="solid"/>
            <a:round/>
            <a:headEnd len="med" w="med" type="none"/>
            <a:tailEnd len="med" w="med" type="none"/>
          </a:ln>
        </p:spPr>
      </p:cxnSp>
      <p:pic>
        <p:nvPicPr>
          <p:cNvPr id="48" name="Google Shape;48;p5"/>
          <p:cNvPicPr preferRelativeResize="0"/>
          <p:nvPr/>
        </p:nvPicPr>
        <p:blipFill rotWithShape="1">
          <a:blip r:embed="rId4">
            <a:alphaModFix/>
          </a:blip>
          <a:srcRect b="0" l="0" r="0" t="0"/>
          <a:stretch/>
        </p:blipFill>
        <p:spPr>
          <a:xfrm>
            <a:off x="7321275" y="2720817"/>
            <a:ext cx="580517" cy="580517"/>
          </a:xfrm>
          <a:prstGeom prst="rect">
            <a:avLst/>
          </a:prstGeom>
          <a:noFill/>
          <a:ln>
            <a:noFill/>
          </a:ln>
        </p:spPr>
      </p:pic>
      <p:pic>
        <p:nvPicPr>
          <p:cNvPr id="49" name="Google Shape;49;p5"/>
          <p:cNvPicPr preferRelativeResize="0"/>
          <p:nvPr/>
        </p:nvPicPr>
        <p:blipFill rotWithShape="1">
          <a:blip r:embed="rId5">
            <a:alphaModFix/>
          </a:blip>
          <a:srcRect b="0" l="0" r="0" t="0"/>
          <a:stretch/>
        </p:blipFill>
        <p:spPr>
          <a:xfrm>
            <a:off x="7321275" y="3404473"/>
            <a:ext cx="580517" cy="580517"/>
          </a:xfrm>
          <a:prstGeom prst="rect">
            <a:avLst/>
          </a:prstGeom>
          <a:noFill/>
          <a:ln>
            <a:noFill/>
          </a:ln>
        </p:spPr>
      </p:pic>
      <p:pic>
        <p:nvPicPr>
          <p:cNvPr id="50" name="Google Shape;50;p5"/>
          <p:cNvPicPr preferRelativeResize="0"/>
          <p:nvPr/>
        </p:nvPicPr>
        <p:blipFill rotWithShape="1">
          <a:blip r:embed="rId6">
            <a:alphaModFix/>
          </a:blip>
          <a:srcRect b="0" l="0" r="0" t="0"/>
          <a:stretch/>
        </p:blipFill>
        <p:spPr>
          <a:xfrm>
            <a:off x="7321275" y="4214033"/>
            <a:ext cx="580517" cy="580517"/>
          </a:xfrm>
          <a:prstGeom prst="rect">
            <a:avLst/>
          </a:prstGeom>
          <a:noFill/>
          <a:ln>
            <a:noFill/>
          </a:ln>
        </p:spPr>
      </p:pic>
      <p:cxnSp>
        <p:nvCxnSpPr>
          <p:cNvPr id="51" name="Google Shape;51;p5"/>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52" name="Google Shape;52;p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a:ea typeface="Overpass"/>
                <a:cs typeface="Overpass"/>
                <a:sym typeface="Overpass"/>
              </a:defRPr>
            </a:lvl1pPr>
            <a:lvl2pPr lvl="1" rtl="0" algn="ctr">
              <a:buNone/>
              <a:defRPr sz="800">
                <a:latin typeface="Overpass"/>
                <a:ea typeface="Overpass"/>
                <a:cs typeface="Overpass"/>
                <a:sym typeface="Overpass"/>
              </a:defRPr>
            </a:lvl2pPr>
            <a:lvl3pPr lvl="2" rtl="0" algn="ctr">
              <a:buNone/>
              <a:defRPr sz="800">
                <a:latin typeface="Overpass"/>
                <a:ea typeface="Overpass"/>
                <a:cs typeface="Overpass"/>
                <a:sym typeface="Overpass"/>
              </a:defRPr>
            </a:lvl3pPr>
            <a:lvl4pPr lvl="3" rtl="0" algn="ctr">
              <a:buNone/>
              <a:defRPr sz="800">
                <a:latin typeface="Overpass"/>
                <a:ea typeface="Overpass"/>
                <a:cs typeface="Overpass"/>
                <a:sym typeface="Overpass"/>
              </a:defRPr>
            </a:lvl4pPr>
            <a:lvl5pPr lvl="4" rtl="0" algn="ctr">
              <a:buNone/>
              <a:defRPr sz="800">
                <a:latin typeface="Overpass"/>
                <a:ea typeface="Overpass"/>
                <a:cs typeface="Overpass"/>
                <a:sym typeface="Overpass"/>
              </a:defRPr>
            </a:lvl5pPr>
            <a:lvl6pPr lvl="5" rtl="0" algn="ctr">
              <a:buNone/>
              <a:defRPr sz="800">
                <a:latin typeface="Overpass"/>
                <a:ea typeface="Overpass"/>
                <a:cs typeface="Overpass"/>
                <a:sym typeface="Overpass"/>
              </a:defRPr>
            </a:lvl6pPr>
            <a:lvl7pPr lvl="6" rtl="0" algn="ctr">
              <a:buNone/>
              <a:defRPr sz="800">
                <a:latin typeface="Overpass"/>
                <a:ea typeface="Overpass"/>
                <a:cs typeface="Overpass"/>
                <a:sym typeface="Overpass"/>
              </a:defRPr>
            </a:lvl7pPr>
            <a:lvl8pPr lvl="7" rtl="0" algn="ctr">
              <a:buNone/>
              <a:defRPr sz="800">
                <a:latin typeface="Overpass"/>
                <a:ea typeface="Overpass"/>
                <a:cs typeface="Overpass"/>
                <a:sym typeface="Overpass"/>
              </a:defRPr>
            </a:lvl8pPr>
            <a:lvl9pPr lvl="8" rtl="0" algn="ctr">
              <a:buNone/>
              <a:defRPr sz="800">
                <a:latin typeface="Overpass"/>
                <a:ea typeface="Overpass"/>
                <a:cs typeface="Overpass"/>
                <a:sym typeface="Overpass"/>
              </a:defRPr>
            </a:lvl9pPr>
          </a:lstStyle>
          <a:p>
            <a:pPr indent="0" lvl="0" marL="0" rtl="0" algn="ctr">
              <a:spcBef>
                <a:spcPts val="0"/>
              </a:spcBef>
              <a:spcAft>
                <a:spcPts val="0"/>
              </a:spcAft>
              <a:buNone/>
            </a:pPr>
            <a:fld id="{00000000-1234-1234-1234-123412341234}" type="slidenum">
              <a:rPr lang="en"/>
              <a:t>‹#›</a:t>
            </a:fld>
            <a:endParaRPr/>
          </a:p>
        </p:txBody>
      </p:sp>
      <p:pic>
        <p:nvPicPr>
          <p:cNvPr id="53" name="Google Shape;53;p5"/>
          <p:cNvPicPr preferRelativeResize="0"/>
          <p:nvPr/>
        </p:nvPicPr>
        <p:blipFill>
          <a:blip r:embed="rId7">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llustrated">
  <p:cSld name="CUSTOM">
    <p:bg>
      <p:bgPr>
        <a:blipFill>
          <a:blip r:embed="rId2">
            <a:alphaModFix/>
          </a:blip>
          <a:stretch>
            <a:fillRect/>
          </a:stretch>
        </a:blipFill>
      </p:bgPr>
    </p:bg>
    <p:spTree>
      <p:nvGrpSpPr>
        <p:cNvPr id="54" name="Shape 54"/>
        <p:cNvGrpSpPr/>
        <p:nvPr/>
      </p:nvGrpSpPr>
      <p:grpSpPr>
        <a:xfrm>
          <a:off x="0" y="0"/>
          <a:ext cx="0" cy="0"/>
          <a:chOff x="0" y="0"/>
          <a:chExt cx="0" cy="0"/>
        </a:xfrm>
      </p:grpSpPr>
      <p:pic>
        <p:nvPicPr>
          <p:cNvPr id="55" name="Google Shape;55;p6"/>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56" name="Google Shape;56;p6"/>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57" name="Google Shape;57;p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Overpass"/>
                <a:ea typeface="Overpass"/>
                <a:cs typeface="Overpass"/>
                <a:sym typeface="Overpass"/>
              </a:defRPr>
            </a:lvl1pPr>
            <a:lvl2pPr lvl="1" rtl="0" algn="ctr">
              <a:buNone/>
              <a:defRPr sz="800">
                <a:solidFill>
                  <a:schemeClr val="lt1"/>
                </a:solidFill>
                <a:latin typeface="Overpass"/>
                <a:ea typeface="Overpass"/>
                <a:cs typeface="Overpass"/>
                <a:sym typeface="Overpass"/>
              </a:defRPr>
            </a:lvl2pPr>
            <a:lvl3pPr lvl="2" rtl="0" algn="ctr">
              <a:buNone/>
              <a:defRPr sz="800">
                <a:solidFill>
                  <a:schemeClr val="lt1"/>
                </a:solidFill>
                <a:latin typeface="Overpass"/>
                <a:ea typeface="Overpass"/>
                <a:cs typeface="Overpass"/>
                <a:sym typeface="Overpass"/>
              </a:defRPr>
            </a:lvl3pPr>
            <a:lvl4pPr lvl="3" rtl="0" algn="ctr">
              <a:buNone/>
              <a:defRPr sz="800">
                <a:solidFill>
                  <a:schemeClr val="lt1"/>
                </a:solidFill>
                <a:latin typeface="Overpass"/>
                <a:ea typeface="Overpass"/>
                <a:cs typeface="Overpass"/>
                <a:sym typeface="Overpass"/>
              </a:defRPr>
            </a:lvl4pPr>
            <a:lvl5pPr lvl="4" rtl="0" algn="ctr">
              <a:buNone/>
              <a:defRPr sz="800">
                <a:solidFill>
                  <a:schemeClr val="lt1"/>
                </a:solidFill>
                <a:latin typeface="Overpass"/>
                <a:ea typeface="Overpass"/>
                <a:cs typeface="Overpass"/>
                <a:sym typeface="Overpass"/>
              </a:defRPr>
            </a:lvl5pPr>
            <a:lvl6pPr lvl="5" rtl="0" algn="ctr">
              <a:buNone/>
              <a:defRPr sz="800">
                <a:solidFill>
                  <a:schemeClr val="lt1"/>
                </a:solidFill>
                <a:latin typeface="Overpass"/>
                <a:ea typeface="Overpass"/>
                <a:cs typeface="Overpass"/>
                <a:sym typeface="Overpass"/>
              </a:defRPr>
            </a:lvl6pPr>
            <a:lvl7pPr lvl="6" rtl="0" algn="ctr">
              <a:buNone/>
              <a:defRPr sz="800">
                <a:solidFill>
                  <a:schemeClr val="lt1"/>
                </a:solidFill>
                <a:latin typeface="Overpass"/>
                <a:ea typeface="Overpass"/>
                <a:cs typeface="Overpass"/>
                <a:sym typeface="Overpass"/>
              </a:defRPr>
            </a:lvl7pPr>
            <a:lvl8pPr lvl="7" rtl="0" algn="ctr">
              <a:buNone/>
              <a:defRPr sz="800">
                <a:solidFill>
                  <a:schemeClr val="lt1"/>
                </a:solidFill>
                <a:latin typeface="Overpass"/>
                <a:ea typeface="Overpass"/>
                <a:cs typeface="Overpass"/>
                <a:sym typeface="Overpass"/>
              </a:defRPr>
            </a:lvl8pPr>
            <a:lvl9pPr lvl="8" rtl="0" algn="ctr">
              <a:buNone/>
              <a:defRPr sz="800">
                <a:solidFill>
                  <a:schemeClr val="lt1"/>
                </a:solidFill>
                <a:latin typeface="Overpass"/>
                <a:ea typeface="Overpass"/>
                <a:cs typeface="Overpass"/>
                <a:sym typeface="Overpass"/>
              </a:defRPr>
            </a:lvl9pPr>
          </a:lstStyle>
          <a:p>
            <a:pPr indent="0" lvl="0" marL="0" rtl="0" algn="ctr">
              <a:spcBef>
                <a:spcPts val="0"/>
              </a:spcBef>
              <a:spcAft>
                <a:spcPts val="0"/>
              </a:spcAft>
              <a:buNone/>
            </a:pPr>
            <a:fld id="{00000000-1234-1234-1234-123412341234}" type="slidenum">
              <a:rPr lang="en"/>
              <a:t>‹#›</a:t>
            </a:fld>
            <a:endParaRPr/>
          </a:p>
        </p:txBody>
      </p:sp>
      <p:sp>
        <p:nvSpPr>
          <p:cNvPr id="58" name="Google Shape;58;p6"/>
          <p:cNvSpPr txBox="1"/>
          <p:nvPr>
            <p:ph idx="1" type="subTitle"/>
          </p:nvPr>
        </p:nvSpPr>
        <p:spPr>
          <a:xfrm>
            <a:off x="5660525" y="3971650"/>
            <a:ext cx="4446300" cy="9144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SzPts val="1800"/>
              <a:buNone/>
              <a:defRPr sz="1800"/>
            </a:lvl1pPr>
            <a:lvl2pPr lvl="1" rtl="0">
              <a:lnSpc>
                <a:spcPct val="140000"/>
              </a:lnSpc>
              <a:spcBef>
                <a:spcPts val="0"/>
              </a:spcBef>
              <a:spcAft>
                <a:spcPts val="0"/>
              </a:spcAft>
              <a:buSzPts val="1800"/>
              <a:buNone/>
              <a:defRPr sz="1800"/>
            </a:lvl2pPr>
            <a:lvl3pPr lvl="2" rtl="0">
              <a:lnSpc>
                <a:spcPct val="140000"/>
              </a:lnSpc>
              <a:spcBef>
                <a:spcPts val="0"/>
              </a:spcBef>
              <a:spcAft>
                <a:spcPts val="0"/>
              </a:spcAft>
              <a:buSzPts val="1800"/>
              <a:buNone/>
              <a:defRPr sz="1800"/>
            </a:lvl3pPr>
            <a:lvl4pPr lvl="3" rtl="0">
              <a:lnSpc>
                <a:spcPct val="140000"/>
              </a:lnSpc>
              <a:spcBef>
                <a:spcPts val="0"/>
              </a:spcBef>
              <a:spcAft>
                <a:spcPts val="0"/>
              </a:spcAft>
              <a:buSzPts val="1800"/>
              <a:buNone/>
              <a:defRPr sz="1800"/>
            </a:lvl4pPr>
            <a:lvl5pPr lvl="4" rtl="0">
              <a:lnSpc>
                <a:spcPct val="140000"/>
              </a:lnSpc>
              <a:spcBef>
                <a:spcPts val="0"/>
              </a:spcBef>
              <a:spcAft>
                <a:spcPts val="0"/>
              </a:spcAft>
              <a:buSzPts val="1800"/>
              <a:buNone/>
              <a:defRPr sz="1800"/>
            </a:lvl5pPr>
            <a:lvl6pPr lvl="5" rtl="0">
              <a:lnSpc>
                <a:spcPct val="140000"/>
              </a:lnSpc>
              <a:spcBef>
                <a:spcPts val="0"/>
              </a:spcBef>
              <a:spcAft>
                <a:spcPts val="0"/>
              </a:spcAft>
              <a:buSzPts val="1800"/>
              <a:buNone/>
              <a:defRPr sz="1800"/>
            </a:lvl6pPr>
            <a:lvl7pPr lvl="6" rtl="0">
              <a:lnSpc>
                <a:spcPct val="140000"/>
              </a:lnSpc>
              <a:spcBef>
                <a:spcPts val="0"/>
              </a:spcBef>
              <a:spcAft>
                <a:spcPts val="0"/>
              </a:spcAft>
              <a:buSzPts val="1800"/>
              <a:buNone/>
              <a:defRPr sz="1800"/>
            </a:lvl7pPr>
            <a:lvl8pPr lvl="7" rtl="0">
              <a:lnSpc>
                <a:spcPct val="140000"/>
              </a:lnSpc>
              <a:spcBef>
                <a:spcPts val="0"/>
              </a:spcBef>
              <a:spcAft>
                <a:spcPts val="0"/>
              </a:spcAft>
              <a:buSzPts val="1800"/>
              <a:buNone/>
              <a:defRPr sz="1800"/>
            </a:lvl8pPr>
            <a:lvl9pPr lvl="8" rtl="0">
              <a:lnSpc>
                <a:spcPct val="140000"/>
              </a:lnSpc>
              <a:spcBef>
                <a:spcPts val="0"/>
              </a:spcBef>
              <a:spcAft>
                <a:spcPts val="0"/>
              </a:spcAft>
              <a:buSzPts val="1800"/>
              <a:buNone/>
              <a:defRPr sz="1800"/>
            </a:lvl9pPr>
          </a:lstStyle>
          <a:p/>
        </p:txBody>
      </p:sp>
      <p:sp>
        <p:nvSpPr>
          <p:cNvPr id="59" name="Google Shape;59;p6"/>
          <p:cNvSpPr txBox="1"/>
          <p:nvPr>
            <p:ph type="title"/>
          </p:nvPr>
        </p:nvSpPr>
        <p:spPr>
          <a:xfrm>
            <a:off x="5660525" y="1709031"/>
            <a:ext cx="5736300" cy="21174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b="1" sz="4600">
                <a:solidFill>
                  <a:srgbClr val="EE0000"/>
                </a:solidFill>
                <a:latin typeface="Overpass"/>
                <a:ea typeface="Overpass"/>
                <a:cs typeface="Overpass"/>
                <a:sym typeface="Overpass"/>
              </a:defRPr>
            </a:lvl1pPr>
            <a:lvl2pPr lvl="1" rtl="0">
              <a:lnSpc>
                <a:spcPct val="100000"/>
              </a:lnSpc>
              <a:spcBef>
                <a:spcPts val="0"/>
              </a:spcBef>
              <a:spcAft>
                <a:spcPts val="0"/>
              </a:spcAft>
              <a:buNone/>
              <a:defRPr b="1" sz="4600">
                <a:solidFill>
                  <a:srgbClr val="EE0000"/>
                </a:solidFill>
                <a:latin typeface="Overpass"/>
                <a:ea typeface="Overpass"/>
                <a:cs typeface="Overpass"/>
                <a:sym typeface="Overpass"/>
              </a:defRPr>
            </a:lvl2pPr>
            <a:lvl3pPr lvl="2" rtl="0">
              <a:lnSpc>
                <a:spcPct val="100000"/>
              </a:lnSpc>
              <a:spcBef>
                <a:spcPts val="0"/>
              </a:spcBef>
              <a:spcAft>
                <a:spcPts val="0"/>
              </a:spcAft>
              <a:buNone/>
              <a:defRPr b="1" sz="4600">
                <a:solidFill>
                  <a:srgbClr val="EE0000"/>
                </a:solidFill>
                <a:latin typeface="Overpass"/>
                <a:ea typeface="Overpass"/>
                <a:cs typeface="Overpass"/>
                <a:sym typeface="Overpass"/>
              </a:defRPr>
            </a:lvl3pPr>
            <a:lvl4pPr lvl="3" rtl="0">
              <a:lnSpc>
                <a:spcPct val="100000"/>
              </a:lnSpc>
              <a:spcBef>
                <a:spcPts val="0"/>
              </a:spcBef>
              <a:spcAft>
                <a:spcPts val="0"/>
              </a:spcAft>
              <a:buNone/>
              <a:defRPr b="1" sz="4600">
                <a:solidFill>
                  <a:srgbClr val="EE0000"/>
                </a:solidFill>
                <a:latin typeface="Overpass"/>
                <a:ea typeface="Overpass"/>
                <a:cs typeface="Overpass"/>
                <a:sym typeface="Overpass"/>
              </a:defRPr>
            </a:lvl4pPr>
            <a:lvl5pPr lvl="4" rtl="0">
              <a:lnSpc>
                <a:spcPct val="100000"/>
              </a:lnSpc>
              <a:spcBef>
                <a:spcPts val="0"/>
              </a:spcBef>
              <a:spcAft>
                <a:spcPts val="0"/>
              </a:spcAft>
              <a:buNone/>
              <a:defRPr b="1" sz="4600">
                <a:solidFill>
                  <a:srgbClr val="EE0000"/>
                </a:solidFill>
                <a:latin typeface="Overpass"/>
                <a:ea typeface="Overpass"/>
                <a:cs typeface="Overpass"/>
                <a:sym typeface="Overpass"/>
              </a:defRPr>
            </a:lvl5pPr>
            <a:lvl6pPr lvl="5" rtl="0">
              <a:lnSpc>
                <a:spcPct val="100000"/>
              </a:lnSpc>
              <a:spcBef>
                <a:spcPts val="0"/>
              </a:spcBef>
              <a:spcAft>
                <a:spcPts val="0"/>
              </a:spcAft>
              <a:buNone/>
              <a:defRPr b="1" sz="4600">
                <a:solidFill>
                  <a:srgbClr val="EE0000"/>
                </a:solidFill>
                <a:latin typeface="Overpass"/>
                <a:ea typeface="Overpass"/>
                <a:cs typeface="Overpass"/>
                <a:sym typeface="Overpass"/>
              </a:defRPr>
            </a:lvl6pPr>
            <a:lvl7pPr lvl="6" rtl="0">
              <a:lnSpc>
                <a:spcPct val="100000"/>
              </a:lnSpc>
              <a:spcBef>
                <a:spcPts val="0"/>
              </a:spcBef>
              <a:spcAft>
                <a:spcPts val="0"/>
              </a:spcAft>
              <a:buNone/>
              <a:defRPr b="1" sz="4600">
                <a:solidFill>
                  <a:srgbClr val="EE0000"/>
                </a:solidFill>
                <a:latin typeface="Overpass"/>
                <a:ea typeface="Overpass"/>
                <a:cs typeface="Overpass"/>
                <a:sym typeface="Overpass"/>
              </a:defRPr>
            </a:lvl7pPr>
            <a:lvl8pPr lvl="7" rtl="0">
              <a:lnSpc>
                <a:spcPct val="100000"/>
              </a:lnSpc>
              <a:spcBef>
                <a:spcPts val="0"/>
              </a:spcBef>
              <a:spcAft>
                <a:spcPts val="0"/>
              </a:spcAft>
              <a:buNone/>
              <a:defRPr b="1" sz="4600">
                <a:solidFill>
                  <a:srgbClr val="EE0000"/>
                </a:solidFill>
                <a:latin typeface="Overpass"/>
                <a:ea typeface="Overpass"/>
                <a:cs typeface="Overpass"/>
                <a:sym typeface="Overpass"/>
              </a:defRPr>
            </a:lvl8pPr>
            <a:lvl9pPr lvl="8" rtl="0">
              <a:lnSpc>
                <a:spcPct val="100000"/>
              </a:lnSpc>
              <a:spcBef>
                <a:spcPts val="0"/>
              </a:spcBef>
              <a:spcAft>
                <a:spcPts val="0"/>
              </a:spcAft>
              <a:buNone/>
              <a:defRPr b="1" sz="4600">
                <a:solidFill>
                  <a:srgbClr val="EE0000"/>
                </a:solidFill>
                <a:latin typeface="Overpass"/>
                <a:ea typeface="Overpass"/>
                <a:cs typeface="Overpass"/>
                <a:sym typeface="Overpass"/>
              </a:defRPr>
            </a:lvl9pPr>
          </a:lstStyle>
          <a:p/>
        </p:txBody>
      </p:sp>
      <p:sp>
        <p:nvSpPr>
          <p:cNvPr id="60" name="Google Shape;60;p6"/>
          <p:cNvSpPr txBox="1"/>
          <p:nvPr>
            <p:ph idx="2" type="subTitle"/>
          </p:nvPr>
        </p:nvSpPr>
        <p:spPr>
          <a:xfrm>
            <a:off x="5660525" y="5318275"/>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SzPts val="1200"/>
              <a:buNone/>
              <a:defRPr sz="1200"/>
            </a:lvl1pPr>
            <a:lvl2pPr lvl="1" rtl="0">
              <a:lnSpc>
                <a:spcPct val="135000"/>
              </a:lnSpc>
              <a:spcBef>
                <a:spcPts val="0"/>
              </a:spcBef>
              <a:spcAft>
                <a:spcPts val="0"/>
              </a:spcAft>
              <a:buSzPts val="1200"/>
              <a:buNone/>
              <a:defRPr sz="1200"/>
            </a:lvl2pPr>
            <a:lvl3pPr lvl="2" rtl="0">
              <a:lnSpc>
                <a:spcPct val="135000"/>
              </a:lnSpc>
              <a:spcBef>
                <a:spcPts val="0"/>
              </a:spcBef>
              <a:spcAft>
                <a:spcPts val="0"/>
              </a:spcAft>
              <a:buSzPts val="1200"/>
              <a:buNone/>
              <a:defRPr sz="1200"/>
            </a:lvl3pPr>
            <a:lvl4pPr lvl="3" rtl="0">
              <a:lnSpc>
                <a:spcPct val="135000"/>
              </a:lnSpc>
              <a:spcBef>
                <a:spcPts val="0"/>
              </a:spcBef>
              <a:spcAft>
                <a:spcPts val="0"/>
              </a:spcAft>
              <a:buSzPts val="1200"/>
              <a:buNone/>
              <a:defRPr sz="1200"/>
            </a:lvl4pPr>
            <a:lvl5pPr lvl="4" rtl="0">
              <a:lnSpc>
                <a:spcPct val="135000"/>
              </a:lnSpc>
              <a:spcBef>
                <a:spcPts val="0"/>
              </a:spcBef>
              <a:spcAft>
                <a:spcPts val="0"/>
              </a:spcAft>
              <a:buSzPts val="1200"/>
              <a:buNone/>
              <a:defRPr sz="1200"/>
            </a:lvl5pPr>
            <a:lvl6pPr lvl="5" rtl="0">
              <a:lnSpc>
                <a:spcPct val="135000"/>
              </a:lnSpc>
              <a:spcBef>
                <a:spcPts val="0"/>
              </a:spcBef>
              <a:spcAft>
                <a:spcPts val="0"/>
              </a:spcAft>
              <a:buSzPts val="1200"/>
              <a:buNone/>
              <a:defRPr sz="1200"/>
            </a:lvl6pPr>
            <a:lvl7pPr lvl="6" rtl="0">
              <a:lnSpc>
                <a:spcPct val="135000"/>
              </a:lnSpc>
              <a:spcBef>
                <a:spcPts val="0"/>
              </a:spcBef>
              <a:spcAft>
                <a:spcPts val="0"/>
              </a:spcAft>
              <a:buSzPts val="1200"/>
              <a:buNone/>
              <a:defRPr sz="1200"/>
            </a:lvl7pPr>
            <a:lvl8pPr lvl="7" rtl="0">
              <a:lnSpc>
                <a:spcPct val="135000"/>
              </a:lnSpc>
              <a:spcBef>
                <a:spcPts val="0"/>
              </a:spcBef>
              <a:spcAft>
                <a:spcPts val="0"/>
              </a:spcAft>
              <a:buSzPts val="1200"/>
              <a:buNone/>
              <a:defRPr sz="1200"/>
            </a:lvl8pPr>
            <a:lvl9pPr lvl="8" rtl="0">
              <a:lnSpc>
                <a:spcPct val="135000"/>
              </a:lnSpc>
              <a:spcBef>
                <a:spcPts val="0"/>
              </a:spcBef>
              <a:spcAft>
                <a:spcPts val="0"/>
              </a:spcAft>
              <a:buSzPts val="1200"/>
              <a:buNone/>
              <a:defRPr sz="1200"/>
            </a:lvl9pPr>
          </a:lstStyle>
          <a:p/>
        </p:txBody>
      </p:sp>
      <p:sp>
        <p:nvSpPr>
          <p:cNvPr id="61" name="Google Shape;61;p6"/>
          <p:cNvSpPr txBox="1"/>
          <p:nvPr>
            <p:ph idx="3"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p:txBody>
      </p:sp>
      <p:pic>
        <p:nvPicPr>
          <p:cNvPr id="62" name="Google Shape;62;p6"/>
          <p:cNvPicPr preferRelativeResize="0"/>
          <p:nvPr/>
        </p:nvPicPr>
        <p:blipFill>
          <a:blip r:embed="rId4">
            <a:alphaModFix amt="36000"/>
          </a:blip>
          <a:stretch>
            <a:fillRect/>
          </a:stretch>
        </p:blipFill>
        <p:spPr>
          <a:xfrm>
            <a:off x="4869775" y="5984063"/>
            <a:ext cx="4432480" cy="886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illustrated">
  <p:cSld name="CUSTOM_1">
    <p:bg>
      <p:bgPr>
        <a:blipFill>
          <a:blip r:embed="rId2">
            <a:alphaModFix/>
          </a:blip>
          <a:stretch>
            <a:fillRect/>
          </a:stretch>
        </a:blipFill>
      </p:bgPr>
    </p:bg>
    <p:spTree>
      <p:nvGrpSpPr>
        <p:cNvPr id="63" name="Shape 63"/>
        <p:cNvGrpSpPr/>
        <p:nvPr/>
      </p:nvGrpSpPr>
      <p:grpSpPr>
        <a:xfrm>
          <a:off x="0" y="0"/>
          <a:ext cx="0" cy="0"/>
          <a:chOff x="0" y="0"/>
          <a:chExt cx="0" cy="0"/>
        </a:xfrm>
      </p:grpSpPr>
      <p:pic>
        <p:nvPicPr>
          <p:cNvPr id="64" name="Google Shape;64;p7"/>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65" name="Google Shape;65;p7"/>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66" name="Google Shape;66;p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Overpass"/>
                <a:ea typeface="Overpass"/>
                <a:cs typeface="Overpass"/>
                <a:sym typeface="Overpass"/>
              </a:defRPr>
            </a:lvl1pPr>
            <a:lvl2pPr lvl="1" rtl="0" algn="ctr">
              <a:buNone/>
              <a:defRPr sz="800">
                <a:solidFill>
                  <a:schemeClr val="lt1"/>
                </a:solidFill>
                <a:latin typeface="Overpass"/>
                <a:ea typeface="Overpass"/>
                <a:cs typeface="Overpass"/>
                <a:sym typeface="Overpass"/>
              </a:defRPr>
            </a:lvl2pPr>
            <a:lvl3pPr lvl="2" rtl="0" algn="ctr">
              <a:buNone/>
              <a:defRPr sz="800">
                <a:solidFill>
                  <a:schemeClr val="lt1"/>
                </a:solidFill>
                <a:latin typeface="Overpass"/>
                <a:ea typeface="Overpass"/>
                <a:cs typeface="Overpass"/>
                <a:sym typeface="Overpass"/>
              </a:defRPr>
            </a:lvl3pPr>
            <a:lvl4pPr lvl="3" rtl="0" algn="ctr">
              <a:buNone/>
              <a:defRPr sz="800">
                <a:solidFill>
                  <a:schemeClr val="lt1"/>
                </a:solidFill>
                <a:latin typeface="Overpass"/>
                <a:ea typeface="Overpass"/>
                <a:cs typeface="Overpass"/>
                <a:sym typeface="Overpass"/>
              </a:defRPr>
            </a:lvl4pPr>
            <a:lvl5pPr lvl="4" rtl="0" algn="ctr">
              <a:buNone/>
              <a:defRPr sz="800">
                <a:solidFill>
                  <a:schemeClr val="lt1"/>
                </a:solidFill>
                <a:latin typeface="Overpass"/>
                <a:ea typeface="Overpass"/>
                <a:cs typeface="Overpass"/>
                <a:sym typeface="Overpass"/>
              </a:defRPr>
            </a:lvl5pPr>
            <a:lvl6pPr lvl="5" rtl="0" algn="ctr">
              <a:buNone/>
              <a:defRPr sz="800">
                <a:solidFill>
                  <a:schemeClr val="lt1"/>
                </a:solidFill>
                <a:latin typeface="Overpass"/>
                <a:ea typeface="Overpass"/>
                <a:cs typeface="Overpass"/>
                <a:sym typeface="Overpass"/>
              </a:defRPr>
            </a:lvl6pPr>
            <a:lvl7pPr lvl="6" rtl="0" algn="ctr">
              <a:buNone/>
              <a:defRPr sz="800">
                <a:solidFill>
                  <a:schemeClr val="lt1"/>
                </a:solidFill>
                <a:latin typeface="Overpass"/>
                <a:ea typeface="Overpass"/>
                <a:cs typeface="Overpass"/>
                <a:sym typeface="Overpass"/>
              </a:defRPr>
            </a:lvl7pPr>
            <a:lvl8pPr lvl="7" rtl="0" algn="ctr">
              <a:buNone/>
              <a:defRPr sz="800">
                <a:solidFill>
                  <a:schemeClr val="lt1"/>
                </a:solidFill>
                <a:latin typeface="Overpass"/>
                <a:ea typeface="Overpass"/>
                <a:cs typeface="Overpass"/>
                <a:sym typeface="Overpass"/>
              </a:defRPr>
            </a:lvl8pPr>
            <a:lvl9pPr lvl="8" rtl="0" algn="ctr">
              <a:buNone/>
              <a:defRPr sz="800">
                <a:solidFill>
                  <a:schemeClr val="lt1"/>
                </a:solidFill>
                <a:latin typeface="Overpass"/>
                <a:ea typeface="Overpass"/>
                <a:cs typeface="Overpass"/>
                <a:sym typeface="Overpass"/>
              </a:defRPr>
            </a:lvl9pPr>
          </a:lstStyle>
          <a:p>
            <a:pPr indent="0" lvl="0" marL="0" rtl="0" algn="ctr">
              <a:spcBef>
                <a:spcPts val="0"/>
              </a:spcBef>
              <a:spcAft>
                <a:spcPts val="0"/>
              </a:spcAft>
              <a:buNone/>
            </a:pPr>
            <a:fld id="{00000000-1234-1234-1234-123412341234}" type="slidenum">
              <a:rPr lang="en"/>
              <a:t>‹#›</a:t>
            </a:fld>
            <a:endParaRPr/>
          </a:p>
        </p:txBody>
      </p:sp>
      <p:sp>
        <p:nvSpPr>
          <p:cNvPr id="67" name="Google Shape;67;p7"/>
          <p:cNvSpPr txBox="1"/>
          <p:nvPr>
            <p:ph type="title"/>
          </p:nvPr>
        </p:nvSpPr>
        <p:spPr>
          <a:xfrm>
            <a:off x="5660525" y="568626"/>
            <a:ext cx="5736300" cy="1929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b="1" sz="7000">
                <a:solidFill>
                  <a:srgbClr val="EE0000"/>
                </a:solidFill>
                <a:latin typeface="Overpass"/>
                <a:ea typeface="Overpass"/>
                <a:cs typeface="Overpass"/>
                <a:sym typeface="Overpass"/>
              </a:defRPr>
            </a:lvl1pPr>
            <a:lvl2pPr lvl="1" rtl="0">
              <a:lnSpc>
                <a:spcPct val="100000"/>
              </a:lnSpc>
              <a:spcBef>
                <a:spcPts val="0"/>
              </a:spcBef>
              <a:spcAft>
                <a:spcPts val="0"/>
              </a:spcAft>
              <a:buNone/>
              <a:defRPr b="1" sz="7000">
                <a:solidFill>
                  <a:srgbClr val="EE0000"/>
                </a:solidFill>
                <a:latin typeface="Overpass"/>
                <a:ea typeface="Overpass"/>
                <a:cs typeface="Overpass"/>
                <a:sym typeface="Overpass"/>
              </a:defRPr>
            </a:lvl2pPr>
            <a:lvl3pPr lvl="2" rtl="0">
              <a:lnSpc>
                <a:spcPct val="100000"/>
              </a:lnSpc>
              <a:spcBef>
                <a:spcPts val="0"/>
              </a:spcBef>
              <a:spcAft>
                <a:spcPts val="0"/>
              </a:spcAft>
              <a:buNone/>
              <a:defRPr b="1" sz="7000">
                <a:solidFill>
                  <a:srgbClr val="EE0000"/>
                </a:solidFill>
                <a:latin typeface="Overpass"/>
                <a:ea typeface="Overpass"/>
                <a:cs typeface="Overpass"/>
                <a:sym typeface="Overpass"/>
              </a:defRPr>
            </a:lvl3pPr>
            <a:lvl4pPr lvl="3" rtl="0">
              <a:lnSpc>
                <a:spcPct val="100000"/>
              </a:lnSpc>
              <a:spcBef>
                <a:spcPts val="0"/>
              </a:spcBef>
              <a:spcAft>
                <a:spcPts val="0"/>
              </a:spcAft>
              <a:buNone/>
              <a:defRPr b="1" sz="7000">
                <a:solidFill>
                  <a:srgbClr val="EE0000"/>
                </a:solidFill>
                <a:latin typeface="Overpass"/>
                <a:ea typeface="Overpass"/>
                <a:cs typeface="Overpass"/>
                <a:sym typeface="Overpass"/>
              </a:defRPr>
            </a:lvl4pPr>
            <a:lvl5pPr lvl="4" rtl="0">
              <a:lnSpc>
                <a:spcPct val="100000"/>
              </a:lnSpc>
              <a:spcBef>
                <a:spcPts val="0"/>
              </a:spcBef>
              <a:spcAft>
                <a:spcPts val="0"/>
              </a:spcAft>
              <a:buNone/>
              <a:defRPr b="1" sz="7000">
                <a:solidFill>
                  <a:srgbClr val="EE0000"/>
                </a:solidFill>
                <a:latin typeface="Overpass"/>
                <a:ea typeface="Overpass"/>
                <a:cs typeface="Overpass"/>
                <a:sym typeface="Overpass"/>
              </a:defRPr>
            </a:lvl5pPr>
            <a:lvl6pPr lvl="5" rtl="0">
              <a:lnSpc>
                <a:spcPct val="100000"/>
              </a:lnSpc>
              <a:spcBef>
                <a:spcPts val="0"/>
              </a:spcBef>
              <a:spcAft>
                <a:spcPts val="0"/>
              </a:spcAft>
              <a:buNone/>
              <a:defRPr b="1" sz="7000">
                <a:solidFill>
                  <a:srgbClr val="EE0000"/>
                </a:solidFill>
                <a:latin typeface="Overpass"/>
                <a:ea typeface="Overpass"/>
                <a:cs typeface="Overpass"/>
                <a:sym typeface="Overpass"/>
              </a:defRPr>
            </a:lvl6pPr>
            <a:lvl7pPr lvl="6" rtl="0">
              <a:lnSpc>
                <a:spcPct val="100000"/>
              </a:lnSpc>
              <a:spcBef>
                <a:spcPts val="0"/>
              </a:spcBef>
              <a:spcAft>
                <a:spcPts val="0"/>
              </a:spcAft>
              <a:buNone/>
              <a:defRPr b="1" sz="7000">
                <a:solidFill>
                  <a:srgbClr val="EE0000"/>
                </a:solidFill>
                <a:latin typeface="Overpass"/>
                <a:ea typeface="Overpass"/>
                <a:cs typeface="Overpass"/>
                <a:sym typeface="Overpass"/>
              </a:defRPr>
            </a:lvl7pPr>
            <a:lvl8pPr lvl="7" rtl="0">
              <a:lnSpc>
                <a:spcPct val="100000"/>
              </a:lnSpc>
              <a:spcBef>
                <a:spcPts val="0"/>
              </a:spcBef>
              <a:spcAft>
                <a:spcPts val="0"/>
              </a:spcAft>
              <a:buNone/>
              <a:defRPr b="1" sz="7000">
                <a:solidFill>
                  <a:srgbClr val="EE0000"/>
                </a:solidFill>
                <a:latin typeface="Overpass"/>
                <a:ea typeface="Overpass"/>
                <a:cs typeface="Overpass"/>
                <a:sym typeface="Overpass"/>
              </a:defRPr>
            </a:lvl8pPr>
            <a:lvl9pPr lvl="8" rtl="0">
              <a:lnSpc>
                <a:spcPct val="100000"/>
              </a:lnSpc>
              <a:spcBef>
                <a:spcPts val="0"/>
              </a:spcBef>
              <a:spcAft>
                <a:spcPts val="0"/>
              </a:spcAft>
              <a:buNone/>
              <a:defRPr b="1" sz="7000">
                <a:solidFill>
                  <a:srgbClr val="EE0000"/>
                </a:solidFill>
                <a:latin typeface="Overpass"/>
                <a:ea typeface="Overpass"/>
                <a:cs typeface="Overpass"/>
                <a:sym typeface="Overpass"/>
              </a:defRPr>
            </a:lvl9pPr>
          </a:lstStyle>
          <a:p/>
        </p:txBody>
      </p:sp>
      <p:sp>
        <p:nvSpPr>
          <p:cNvPr id="68" name="Google Shape;68;p7"/>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p:txBody>
      </p:sp>
      <p:sp>
        <p:nvSpPr>
          <p:cNvPr id="69" name="Google Shape;69;p7"/>
          <p:cNvSpPr txBox="1"/>
          <p:nvPr>
            <p:ph idx="2" type="subTitle"/>
          </p:nvPr>
        </p:nvSpPr>
        <p:spPr>
          <a:xfrm>
            <a:off x="5660525" y="2752400"/>
            <a:ext cx="44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SzPts val="1400"/>
              <a:buNone/>
              <a:defRPr sz="1400"/>
            </a:lvl1pPr>
            <a:lvl2pPr lvl="1" rtl="0">
              <a:lnSpc>
                <a:spcPct val="180000"/>
              </a:lnSpc>
              <a:spcBef>
                <a:spcPts val="0"/>
              </a:spcBef>
              <a:spcAft>
                <a:spcPts val="0"/>
              </a:spcAft>
              <a:buSzPts val="1400"/>
              <a:buNone/>
              <a:defRPr sz="1400"/>
            </a:lvl2pPr>
            <a:lvl3pPr lvl="2" rtl="0">
              <a:lnSpc>
                <a:spcPct val="180000"/>
              </a:lnSpc>
              <a:spcBef>
                <a:spcPts val="0"/>
              </a:spcBef>
              <a:spcAft>
                <a:spcPts val="0"/>
              </a:spcAft>
              <a:buSzPts val="1400"/>
              <a:buNone/>
              <a:defRPr sz="1400"/>
            </a:lvl3pPr>
            <a:lvl4pPr lvl="3" rtl="0">
              <a:lnSpc>
                <a:spcPct val="180000"/>
              </a:lnSpc>
              <a:spcBef>
                <a:spcPts val="0"/>
              </a:spcBef>
              <a:spcAft>
                <a:spcPts val="0"/>
              </a:spcAft>
              <a:buSzPts val="1400"/>
              <a:buNone/>
              <a:defRPr sz="1400"/>
            </a:lvl4pPr>
            <a:lvl5pPr lvl="4" rtl="0">
              <a:lnSpc>
                <a:spcPct val="180000"/>
              </a:lnSpc>
              <a:spcBef>
                <a:spcPts val="0"/>
              </a:spcBef>
              <a:spcAft>
                <a:spcPts val="0"/>
              </a:spcAft>
              <a:buSzPts val="1400"/>
              <a:buNone/>
              <a:defRPr sz="1400"/>
            </a:lvl5pPr>
            <a:lvl6pPr lvl="5" rtl="0">
              <a:lnSpc>
                <a:spcPct val="180000"/>
              </a:lnSpc>
              <a:spcBef>
                <a:spcPts val="0"/>
              </a:spcBef>
              <a:spcAft>
                <a:spcPts val="0"/>
              </a:spcAft>
              <a:buSzPts val="1400"/>
              <a:buNone/>
              <a:defRPr sz="1400"/>
            </a:lvl6pPr>
            <a:lvl7pPr lvl="6" rtl="0">
              <a:lnSpc>
                <a:spcPct val="180000"/>
              </a:lnSpc>
              <a:spcBef>
                <a:spcPts val="0"/>
              </a:spcBef>
              <a:spcAft>
                <a:spcPts val="0"/>
              </a:spcAft>
              <a:buSzPts val="1400"/>
              <a:buNone/>
              <a:defRPr sz="1400"/>
            </a:lvl7pPr>
            <a:lvl8pPr lvl="7" rtl="0">
              <a:lnSpc>
                <a:spcPct val="180000"/>
              </a:lnSpc>
              <a:spcBef>
                <a:spcPts val="0"/>
              </a:spcBef>
              <a:spcAft>
                <a:spcPts val="0"/>
              </a:spcAft>
              <a:buSzPts val="1400"/>
              <a:buNone/>
              <a:defRPr sz="1400"/>
            </a:lvl8pPr>
            <a:lvl9pPr lvl="8" rtl="0">
              <a:lnSpc>
                <a:spcPct val="180000"/>
              </a:lnSpc>
              <a:spcBef>
                <a:spcPts val="0"/>
              </a:spcBef>
              <a:spcAft>
                <a:spcPts val="0"/>
              </a:spcAft>
              <a:buSzPts val="1400"/>
              <a:buNone/>
              <a:defRPr sz="1400"/>
            </a:lvl9pPr>
          </a:lstStyle>
          <a:p/>
        </p:txBody>
      </p:sp>
      <p:sp>
        <p:nvSpPr>
          <p:cNvPr id="70" name="Google Shape;70;p7"/>
          <p:cNvSpPr txBox="1"/>
          <p:nvPr/>
        </p:nvSpPr>
        <p:spPr>
          <a:xfrm>
            <a:off x="5903450" y="4669200"/>
            <a:ext cx="23238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verpass"/>
                <a:ea typeface="Overpass"/>
                <a:cs typeface="Overpass"/>
                <a:sym typeface="Overpass"/>
              </a:rPr>
              <a:t>linkedin.com/company/red-hat</a:t>
            </a:r>
            <a:endParaRPr sz="1100">
              <a:latin typeface="Overpass"/>
              <a:ea typeface="Overpass"/>
              <a:cs typeface="Overpass"/>
              <a:sym typeface="Overpass"/>
            </a:endParaRPr>
          </a:p>
        </p:txBody>
      </p:sp>
      <p:sp>
        <p:nvSpPr>
          <p:cNvPr id="71" name="Google Shape;71;p7"/>
          <p:cNvSpPr txBox="1"/>
          <p:nvPr/>
        </p:nvSpPr>
        <p:spPr>
          <a:xfrm>
            <a:off x="5903450" y="5174300"/>
            <a:ext cx="23238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verpass"/>
                <a:ea typeface="Overpass"/>
                <a:cs typeface="Overpass"/>
                <a:sym typeface="Overpass"/>
              </a:rPr>
              <a:t>youtube.com/user/RedHatVideos</a:t>
            </a:r>
            <a:endParaRPr sz="1100">
              <a:latin typeface="Overpass"/>
              <a:ea typeface="Overpass"/>
              <a:cs typeface="Overpass"/>
              <a:sym typeface="Overpass"/>
            </a:endParaRPr>
          </a:p>
        </p:txBody>
      </p:sp>
      <p:sp>
        <p:nvSpPr>
          <p:cNvPr id="72" name="Google Shape;72;p7"/>
          <p:cNvSpPr txBox="1"/>
          <p:nvPr/>
        </p:nvSpPr>
        <p:spPr>
          <a:xfrm>
            <a:off x="8815525" y="4669200"/>
            <a:ext cx="23238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verpass"/>
                <a:ea typeface="Overpass"/>
                <a:cs typeface="Overpass"/>
                <a:sym typeface="Overpass"/>
              </a:rPr>
              <a:t>facebook.com/redhatinc</a:t>
            </a:r>
            <a:endParaRPr sz="1100">
              <a:latin typeface="Overpass"/>
              <a:ea typeface="Overpass"/>
              <a:cs typeface="Overpass"/>
              <a:sym typeface="Overpass"/>
            </a:endParaRPr>
          </a:p>
        </p:txBody>
      </p:sp>
      <p:sp>
        <p:nvSpPr>
          <p:cNvPr id="73" name="Google Shape;73;p7"/>
          <p:cNvSpPr txBox="1"/>
          <p:nvPr/>
        </p:nvSpPr>
        <p:spPr>
          <a:xfrm>
            <a:off x="8815525" y="5174300"/>
            <a:ext cx="23238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verpass"/>
                <a:ea typeface="Overpass"/>
                <a:cs typeface="Overpass"/>
                <a:sym typeface="Overpass"/>
              </a:rPr>
              <a:t>twitter.com/RedHat</a:t>
            </a:r>
            <a:endParaRPr sz="1100">
              <a:latin typeface="Overpass"/>
              <a:ea typeface="Overpass"/>
              <a:cs typeface="Overpass"/>
              <a:sym typeface="Overpass"/>
            </a:endParaRPr>
          </a:p>
        </p:txBody>
      </p:sp>
      <p:pic>
        <p:nvPicPr>
          <p:cNvPr id="74" name="Google Shape;74;p7"/>
          <p:cNvPicPr preferRelativeResize="0"/>
          <p:nvPr/>
        </p:nvPicPr>
        <p:blipFill rotWithShape="1">
          <a:blip r:embed="rId4">
            <a:alphaModFix/>
          </a:blip>
          <a:srcRect b="0" l="2507" r="2498" t="0"/>
          <a:stretch/>
        </p:blipFill>
        <p:spPr>
          <a:xfrm>
            <a:off x="8586459" y="5174306"/>
            <a:ext cx="229075" cy="241150"/>
          </a:xfrm>
          <a:prstGeom prst="rect">
            <a:avLst/>
          </a:prstGeom>
          <a:noFill/>
          <a:ln>
            <a:noFill/>
          </a:ln>
        </p:spPr>
      </p:pic>
      <p:pic>
        <p:nvPicPr>
          <p:cNvPr id="75" name="Google Shape;75;p7"/>
          <p:cNvPicPr preferRelativeResize="0"/>
          <p:nvPr/>
        </p:nvPicPr>
        <p:blipFill rotWithShape="1">
          <a:blip r:embed="rId5">
            <a:alphaModFix/>
          </a:blip>
          <a:srcRect b="0" l="2678" r="2678" t="0"/>
          <a:stretch/>
        </p:blipFill>
        <p:spPr>
          <a:xfrm>
            <a:off x="8586459" y="4669206"/>
            <a:ext cx="229075" cy="241150"/>
          </a:xfrm>
          <a:prstGeom prst="rect">
            <a:avLst/>
          </a:prstGeom>
          <a:noFill/>
          <a:ln>
            <a:noFill/>
          </a:ln>
        </p:spPr>
      </p:pic>
      <p:pic>
        <p:nvPicPr>
          <p:cNvPr id="76" name="Google Shape;76;p7"/>
          <p:cNvPicPr preferRelativeResize="0"/>
          <p:nvPr/>
        </p:nvPicPr>
        <p:blipFill rotWithShape="1">
          <a:blip r:embed="rId6">
            <a:alphaModFix/>
          </a:blip>
          <a:srcRect b="0" l="2507" r="2498" t="0"/>
          <a:stretch/>
        </p:blipFill>
        <p:spPr>
          <a:xfrm>
            <a:off x="5660534" y="5174306"/>
            <a:ext cx="229075" cy="241150"/>
          </a:xfrm>
          <a:prstGeom prst="rect">
            <a:avLst/>
          </a:prstGeom>
          <a:noFill/>
          <a:ln>
            <a:noFill/>
          </a:ln>
        </p:spPr>
      </p:pic>
      <p:pic>
        <p:nvPicPr>
          <p:cNvPr id="77" name="Google Shape;77;p7"/>
          <p:cNvPicPr preferRelativeResize="0"/>
          <p:nvPr/>
        </p:nvPicPr>
        <p:blipFill rotWithShape="1">
          <a:blip r:embed="rId7">
            <a:alphaModFix/>
          </a:blip>
          <a:srcRect b="0" l="2326" r="2326" t="0"/>
          <a:stretch/>
        </p:blipFill>
        <p:spPr>
          <a:xfrm>
            <a:off x="5660534" y="4669206"/>
            <a:ext cx="229075" cy="241150"/>
          </a:xfrm>
          <a:prstGeom prst="rect">
            <a:avLst/>
          </a:prstGeom>
          <a:noFill/>
          <a:ln>
            <a:noFill/>
          </a:ln>
        </p:spPr>
      </p:pic>
      <p:pic>
        <p:nvPicPr>
          <p:cNvPr id="78" name="Google Shape;78;p7"/>
          <p:cNvPicPr preferRelativeResize="0"/>
          <p:nvPr/>
        </p:nvPicPr>
        <p:blipFill>
          <a:blip r:embed="rId8">
            <a:alphaModFix amt="36000"/>
          </a:blip>
          <a:stretch>
            <a:fillRect/>
          </a:stretch>
        </p:blipFill>
        <p:spPr>
          <a:xfrm>
            <a:off x="4945975" y="5984063"/>
            <a:ext cx="4432480" cy="886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black">
  <p:cSld name="CUSTOM_2">
    <p:bg>
      <p:bgPr>
        <a:blipFill>
          <a:blip r:embed="rId2">
            <a:alphaModFix/>
          </a:blip>
          <a:stretch>
            <a:fillRect/>
          </a:stretch>
        </a:blipFill>
      </p:bgPr>
    </p:bg>
    <p:spTree>
      <p:nvGrpSpPr>
        <p:cNvPr id="79" name="Shape 79"/>
        <p:cNvGrpSpPr/>
        <p:nvPr/>
      </p:nvGrpSpPr>
      <p:grpSpPr>
        <a:xfrm>
          <a:off x="0" y="0"/>
          <a:ext cx="0" cy="0"/>
          <a:chOff x="0" y="0"/>
          <a:chExt cx="0" cy="0"/>
        </a:xfrm>
      </p:grpSpPr>
      <p:sp>
        <p:nvSpPr>
          <p:cNvPr id="80" name="Google Shape;80;p8"/>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a:spcBef>
                <a:spcPts val="0"/>
              </a:spcBef>
              <a:spcAft>
                <a:spcPts val="0"/>
              </a:spcAft>
              <a:buNone/>
              <a:defRPr b="1" sz="6000">
                <a:solidFill>
                  <a:srgbClr val="EBEBEB"/>
                </a:solidFill>
                <a:latin typeface="Overpass"/>
                <a:ea typeface="Overpass"/>
                <a:cs typeface="Overpass"/>
                <a:sym typeface="Overpass"/>
              </a:defRPr>
            </a:lvl1pPr>
            <a:lvl2pPr lvl="1">
              <a:spcBef>
                <a:spcPts val="0"/>
              </a:spcBef>
              <a:spcAft>
                <a:spcPts val="0"/>
              </a:spcAft>
              <a:buNone/>
              <a:defRPr b="1" sz="6000">
                <a:solidFill>
                  <a:srgbClr val="EBEBEB"/>
                </a:solidFill>
                <a:latin typeface="Overpass"/>
                <a:ea typeface="Overpass"/>
                <a:cs typeface="Overpass"/>
                <a:sym typeface="Overpass"/>
              </a:defRPr>
            </a:lvl2pPr>
            <a:lvl3pPr lvl="2">
              <a:spcBef>
                <a:spcPts val="0"/>
              </a:spcBef>
              <a:spcAft>
                <a:spcPts val="0"/>
              </a:spcAft>
              <a:buNone/>
              <a:defRPr b="1" sz="6000">
                <a:solidFill>
                  <a:srgbClr val="EBEBEB"/>
                </a:solidFill>
                <a:latin typeface="Overpass"/>
                <a:ea typeface="Overpass"/>
                <a:cs typeface="Overpass"/>
                <a:sym typeface="Overpass"/>
              </a:defRPr>
            </a:lvl3pPr>
            <a:lvl4pPr lvl="3">
              <a:spcBef>
                <a:spcPts val="0"/>
              </a:spcBef>
              <a:spcAft>
                <a:spcPts val="0"/>
              </a:spcAft>
              <a:buNone/>
              <a:defRPr b="1" sz="6000">
                <a:solidFill>
                  <a:srgbClr val="EBEBEB"/>
                </a:solidFill>
                <a:latin typeface="Overpass"/>
                <a:ea typeface="Overpass"/>
                <a:cs typeface="Overpass"/>
                <a:sym typeface="Overpass"/>
              </a:defRPr>
            </a:lvl4pPr>
            <a:lvl5pPr lvl="4">
              <a:spcBef>
                <a:spcPts val="0"/>
              </a:spcBef>
              <a:spcAft>
                <a:spcPts val="0"/>
              </a:spcAft>
              <a:buNone/>
              <a:defRPr b="1" sz="6000">
                <a:solidFill>
                  <a:srgbClr val="EBEBEB"/>
                </a:solidFill>
                <a:latin typeface="Overpass"/>
                <a:ea typeface="Overpass"/>
                <a:cs typeface="Overpass"/>
                <a:sym typeface="Overpass"/>
              </a:defRPr>
            </a:lvl5pPr>
            <a:lvl6pPr lvl="5">
              <a:spcBef>
                <a:spcPts val="0"/>
              </a:spcBef>
              <a:spcAft>
                <a:spcPts val="0"/>
              </a:spcAft>
              <a:buNone/>
              <a:defRPr b="1" sz="6000">
                <a:solidFill>
                  <a:srgbClr val="EBEBEB"/>
                </a:solidFill>
                <a:latin typeface="Overpass"/>
                <a:ea typeface="Overpass"/>
                <a:cs typeface="Overpass"/>
                <a:sym typeface="Overpass"/>
              </a:defRPr>
            </a:lvl6pPr>
            <a:lvl7pPr lvl="6">
              <a:spcBef>
                <a:spcPts val="0"/>
              </a:spcBef>
              <a:spcAft>
                <a:spcPts val="0"/>
              </a:spcAft>
              <a:buNone/>
              <a:defRPr b="1" sz="6000">
                <a:solidFill>
                  <a:srgbClr val="EBEBEB"/>
                </a:solidFill>
                <a:latin typeface="Overpass"/>
                <a:ea typeface="Overpass"/>
                <a:cs typeface="Overpass"/>
                <a:sym typeface="Overpass"/>
              </a:defRPr>
            </a:lvl7pPr>
            <a:lvl8pPr lvl="7">
              <a:spcBef>
                <a:spcPts val="0"/>
              </a:spcBef>
              <a:spcAft>
                <a:spcPts val="0"/>
              </a:spcAft>
              <a:buNone/>
              <a:defRPr b="1" sz="6000">
                <a:solidFill>
                  <a:srgbClr val="EBEBEB"/>
                </a:solidFill>
                <a:latin typeface="Overpass"/>
                <a:ea typeface="Overpass"/>
                <a:cs typeface="Overpass"/>
                <a:sym typeface="Overpass"/>
              </a:defRPr>
            </a:lvl8pPr>
            <a:lvl9pPr lvl="8">
              <a:spcBef>
                <a:spcPts val="0"/>
              </a:spcBef>
              <a:spcAft>
                <a:spcPts val="0"/>
              </a:spcAft>
              <a:buNone/>
              <a:defRPr b="1" sz="6000">
                <a:solidFill>
                  <a:srgbClr val="EBEBEB"/>
                </a:solidFill>
                <a:latin typeface="Overpass"/>
                <a:ea typeface="Overpass"/>
                <a:cs typeface="Overpass"/>
                <a:sym typeface="Overpass"/>
              </a:defRPr>
            </a:lvl9pPr>
          </a:lstStyle>
          <a:p/>
        </p:txBody>
      </p:sp>
      <p:cxnSp>
        <p:nvCxnSpPr>
          <p:cNvPr id="81" name="Google Shape;81;p8"/>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82" name="Google Shape;82;p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EBEBEB"/>
                </a:solidFill>
                <a:latin typeface="Overpass"/>
                <a:ea typeface="Overpass"/>
                <a:cs typeface="Overpass"/>
                <a:sym typeface="Overpass"/>
              </a:defRPr>
            </a:lvl1pPr>
            <a:lvl2pPr lvl="1" rtl="0" algn="ctr">
              <a:buNone/>
              <a:defRPr sz="800">
                <a:solidFill>
                  <a:srgbClr val="EBEBEB"/>
                </a:solidFill>
                <a:latin typeface="Overpass"/>
                <a:ea typeface="Overpass"/>
                <a:cs typeface="Overpass"/>
                <a:sym typeface="Overpass"/>
              </a:defRPr>
            </a:lvl2pPr>
            <a:lvl3pPr lvl="2" rtl="0" algn="ctr">
              <a:buNone/>
              <a:defRPr sz="800">
                <a:solidFill>
                  <a:srgbClr val="EBEBEB"/>
                </a:solidFill>
                <a:latin typeface="Overpass"/>
                <a:ea typeface="Overpass"/>
                <a:cs typeface="Overpass"/>
                <a:sym typeface="Overpass"/>
              </a:defRPr>
            </a:lvl3pPr>
            <a:lvl4pPr lvl="3" rtl="0" algn="ctr">
              <a:buNone/>
              <a:defRPr sz="800">
                <a:solidFill>
                  <a:srgbClr val="EBEBEB"/>
                </a:solidFill>
                <a:latin typeface="Overpass"/>
                <a:ea typeface="Overpass"/>
                <a:cs typeface="Overpass"/>
                <a:sym typeface="Overpass"/>
              </a:defRPr>
            </a:lvl4pPr>
            <a:lvl5pPr lvl="4" rtl="0" algn="ctr">
              <a:buNone/>
              <a:defRPr sz="800">
                <a:solidFill>
                  <a:srgbClr val="EBEBEB"/>
                </a:solidFill>
                <a:latin typeface="Overpass"/>
                <a:ea typeface="Overpass"/>
                <a:cs typeface="Overpass"/>
                <a:sym typeface="Overpass"/>
              </a:defRPr>
            </a:lvl5pPr>
            <a:lvl6pPr lvl="5" rtl="0" algn="ctr">
              <a:buNone/>
              <a:defRPr sz="800">
                <a:solidFill>
                  <a:srgbClr val="EBEBEB"/>
                </a:solidFill>
                <a:latin typeface="Overpass"/>
                <a:ea typeface="Overpass"/>
                <a:cs typeface="Overpass"/>
                <a:sym typeface="Overpass"/>
              </a:defRPr>
            </a:lvl6pPr>
            <a:lvl7pPr lvl="6" rtl="0" algn="ctr">
              <a:buNone/>
              <a:defRPr sz="800">
                <a:solidFill>
                  <a:srgbClr val="EBEBEB"/>
                </a:solidFill>
                <a:latin typeface="Overpass"/>
                <a:ea typeface="Overpass"/>
                <a:cs typeface="Overpass"/>
                <a:sym typeface="Overpass"/>
              </a:defRPr>
            </a:lvl7pPr>
            <a:lvl8pPr lvl="7" rtl="0" algn="ctr">
              <a:buNone/>
              <a:defRPr sz="800">
                <a:solidFill>
                  <a:srgbClr val="EBEBEB"/>
                </a:solidFill>
                <a:latin typeface="Overpass"/>
                <a:ea typeface="Overpass"/>
                <a:cs typeface="Overpass"/>
                <a:sym typeface="Overpass"/>
              </a:defRPr>
            </a:lvl8pPr>
            <a:lvl9pPr lvl="8" rtl="0" algn="ctr">
              <a:buNone/>
              <a:defRPr sz="800">
                <a:solidFill>
                  <a:srgbClr val="EBEBEB"/>
                </a:solidFill>
                <a:latin typeface="Overpass"/>
                <a:ea typeface="Overpass"/>
                <a:cs typeface="Overpass"/>
                <a:sym typeface="Overpass"/>
              </a:defRPr>
            </a:lvl9pPr>
          </a:lstStyle>
          <a:p>
            <a:pPr indent="0" lvl="0" marL="0" rtl="0" algn="ctr">
              <a:spcBef>
                <a:spcPts val="0"/>
              </a:spcBef>
              <a:spcAft>
                <a:spcPts val="0"/>
              </a:spcAft>
              <a:buNone/>
            </a:pPr>
            <a:fld id="{00000000-1234-1234-1234-123412341234}" type="slidenum">
              <a:rPr lang="en"/>
              <a:t>‹#›</a:t>
            </a:fld>
            <a:endParaRPr/>
          </a:p>
        </p:txBody>
      </p:sp>
      <p:cxnSp>
        <p:nvCxnSpPr>
          <p:cNvPr id="83" name="Google Shape;83;p8"/>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84" name="Google Shape;84;p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1pPr>
            <a:lvl2pPr lvl="1"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2pPr>
            <a:lvl3pPr lvl="2"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3pPr>
            <a:lvl4pPr lvl="3"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4pPr>
            <a:lvl5pPr lvl="4"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5pPr>
            <a:lvl6pPr lvl="5"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6pPr>
            <a:lvl7pPr lvl="6"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7pPr>
            <a:lvl8pPr lvl="7"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8pPr>
            <a:lvl9pPr lvl="8"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9pPr>
          </a:lstStyle>
          <a:p/>
        </p:txBody>
      </p:sp>
      <p:sp>
        <p:nvSpPr>
          <p:cNvPr id="85" name="Google Shape;85;p8"/>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a:lnSpc>
                <a:spcPct val="174000"/>
              </a:lnSpc>
              <a:spcBef>
                <a:spcPts val="0"/>
              </a:spcBef>
              <a:spcAft>
                <a:spcPts val="0"/>
              </a:spcAft>
              <a:buNone/>
              <a:defRPr sz="1400">
                <a:solidFill>
                  <a:srgbClr val="4D4D4F"/>
                </a:solidFill>
              </a:defRPr>
            </a:lvl1pPr>
            <a:lvl2pPr lvl="1">
              <a:lnSpc>
                <a:spcPct val="174000"/>
              </a:lnSpc>
              <a:spcBef>
                <a:spcPts val="0"/>
              </a:spcBef>
              <a:spcAft>
                <a:spcPts val="0"/>
              </a:spcAft>
              <a:buNone/>
              <a:defRPr sz="1400">
                <a:solidFill>
                  <a:srgbClr val="4D4D4F"/>
                </a:solidFill>
              </a:defRPr>
            </a:lvl2pPr>
            <a:lvl3pPr lvl="2">
              <a:lnSpc>
                <a:spcPct val="174000"/>
              </a:lnSpc>
              <a:spcBef>
                <a:spcPts val="0"/>
              </a:spcBef>
              <a:spcAft>
                <a:spcPts val="0"/>
              </a:spcAft>
              <a:buNone/>
              <a:defRPr sz="1400">
                <a:solidFill>
                  <a:srgbClr val="4D4D4F"/>
                </a:solidFill>
              </a:defRPr>
            </a:lvl3pPr>
            <a:lvl4pPr lvl="3">
              <a:lnSpc>
                <a:spcPct val="174000"/>
              </a:lnSpc>
              <a:spcBef>
                <a:spcPts val="0"/>
              </a:spcBef>
              <a:spcAft>
                <a:spcPts val="0"/>
              </a:spcAft>
              <a:buNone/>
              <a:defRPr sz="1400">
                <a:solidFill>
                  <a:srgbClr val="4D4D4F"/>
                </a:solidFill>
              </a:defRPr>
            </a:lvl4pPr>
            <a:lvl5pPr lvl="4">
              <a:lnSpc>
                <a:spcPct val="174000"/>
              </a:lnSpc>
              <a:spcBef>
                <a:spcPts val="0"/>
              </a:spcBef>
              <a:spcAft>
                <a:spcPts val="0"/>
              </a:spcAft>
              <a:buNone/>
              <a:defRPr sz="1400">
                <a:solidFill>
                  <a:srgbClr val="4D4D4F"/>
                </a:solidFill>
              </a:defRPr>
            </a:lvl5pPr>
            <a:lvl6pPr lvl="5">
              <a:lnSpc>
                <a:spcPct val="174000"/>
              </a:lnSpc>
              <a:spcBef>
                <a:spcPts val="0"/>
              </a:spcBef>
              <a:spcAft>
                <a:spcPts val="0"/>
              </a:spcAft>
              <a:buNone/>
              <a:defRPr sz="1400">
                <a:solidFill>
                  <a:srgbClr val="4D4D4F"/>
                </a:solidFill>
              </a:defRPr>
            </a:lvl6pPr>
            <a:lvl7pPr lvl="6">
              <a:lnSpc>
                <a:spcPct val="174000"/>
              </a:lnSpc>
              <a:spcBef>
                <a:spcPts val="0"/>
              </a:spcBef>
              <a:spcAft>
                <a:spcPts val="0"/>
              </a:spcAft>
              <a:buNone/>
              <a:defRPr sz="1400">
                <a:solidFill>
                  <a:srgbClr val="4D4D4F"/>
                </a:solidFill>
              </a:defRPr>
            </a:lvl7pPr>
            <a:lvl8pPr lvl="7">
              <a:lnSpc>
                <a:spcPct val="174000"/>
              </a:lnSpc>
              <a:spcBef>
                <a:spcPts val="0"/>
              </a:spcBef>
              <a:spcAft>
                <a:spcPts val="0"/>
              </a:spcAft>
              <a:buNone/>
              <a:defRPr sz="1400">
                <a:solidFill>
                  <a:srgbClr val="4D4D4F"/>
                </a:solidFill>
              </a:defRPr>
            </a:lvl8pPr>
            <a:lvl9pPr lvl="8">
              <a:lnSpc>
                <a:spcPct val="174000"/>
              </a:lnSpc>
              <a:spcBef>
                <a:spcPts val="0"/>
              </a:spcBef>
              <a:spcAft>
                <a:spcPts val="0"/>
              </a:spcAft>
              <a:buNone/>
              <a:defRPr sz="1400">
                <a:solidFill>
                  <a:srgbClr val="4D4D4F"/>
                </a:solidFill>
              </a:defRPr>
            </a:lvl9pPr>
          </a:lstStyle>
          <a:p/>
        </p:txBody>
      </p:sp>
      <p:pic>
        <p:nvPicPr>
          <p:cNvPr id="86" name="Google Shape;86;p8"/>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pic>
        <p:nvPicPr>
          <p:cNvPr id="87" name="Google Shape;87;p8"/>
          <p:cNvPicPr preferRelativeResize="0"/>
          <p:nvPr/>
        </p:nvPicPr>
        <p:blipFill>
          <a:blip r:embed="rId4">
            <a:alphaModFix/>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white">
  <p:cSld name="CUSTOM_2_1">
    <p:bg>
      <p:bgPr>
        <a:blipFill>
          <a:blip r:embed="rId2">
            <a:alphaModFix/>
          </a:blip>
          <a:stretch>
            <a:fillRect/>
          </a:stretch>
        </a:blipFill>
      </p:bgPr>
    </p:bg>
    <p:spTree>
      <p:nvGrpSpPr>
        <p:cNvPr id="88" name="Shape 88"/>
        <p:cNvGrpSpPr/>
        <p:nvPr/>
      </p:nvGrpSpPr>
      <p:grpSpPr>
        <a:xfrm>
          <a:off x="0" y="0"/>
          <a:ext cx="0" cy="0"/>
          <a:chOff x="0" y="0"/>
          <a:chExt cx="0" cy="0"/>
        </a:xfrm>
      </p:grpSpPr>
      <p:sp>
        <p:nvSpPr>
          <p:cNvPr id="89" name="Google Shape;89;p9"/>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b="1" sz="6000">
                <a:solidFill>
                  <a:srgbClr val="EE0000"/>
                </a:solidFill>
                <a:latin typeface="Overpass"/>
                <a:ea typeface="Overpass"/>
                <a:cs typeface="Overpass"/>
                <a:sym typeface="Overpass"/>
              </a:defRPr>
            </a:lvl1pPr>
            <a:lvl2pPr lvl="1" rtl="0">
              <a:spcBef>
                <a:spcPts val="0"/>
              </a:spcBef>
              <a:spcAft>
                <a:spcPts val="0"/>
              </a:spcAft>
              <a:buNone/>
              <a:defRPr b="1" sz="6000">
                <a:solidFill>
                  <a:srgbClr val="EE0000"/>
                </a:solidFill>
                <a:latin typeface="Overpass"/>
                <a:ea typeface="Overpass"/>
                <a:cs typeface="Overpass"/>
                <a:sym typeface="Overpass"/>
              </a:defRPr>
            </a:lvl2pPr>
            <a:lvl3pPr lvl="2" rtl="0">
              <a:spcBef>
                <a:spcPts val="0"/>
              </a:spcBef>
              <a:spcAft>
                <a:spcPts val="0"/>
              </a:spcAft>
              <a:buNone/>
              <a:defRPr b="1" sz="6000">
                <a:solidFill>
                  <a:srgbClr val="EE0000"/>
                </a:solidFill>
                <a:latin typeface="Overpass"/>
                <a:ea typeface="Overpass"/>
                <a:cs typeface="Overpass"/>
                <a:sym typeface="Overpass"/>
              </a:defRPr>
            </a:lvl3pPr>
            <a:lvl4pPr lvl="3" rtl="0">
              <a:spcBef>
                <a:spcPts val="0"/>
              </a:spcBef>
              <a:spcAft>
                <a:spcPts val="0"/>
              </a:spcAft>
              <a:buNone/>
              <a:defRPr b="1" sz="6000">
                <a:solidFill>
                  <a:srgbClr val="EE0000"/>
                </a:solidFill>
                <a:latin typeface="Overpass"/>
                <a:ea typeface="Overpass"/>
                <a:cs typeface="Overpass"/>
                <a:sym typeface="Overpass"/>
              </a:defRPr>
            </a:lvl4pPr>
            <a:lvl5pPr lvl="4" rtl="0">
              <a:spcBef>
                <a:spcPts val="0"/>
              </a:spcBef>
              <a:spcAft>
                <a:spcPts val="0"/>
              </a:spcAft>
              <a:buNone/>
              <a:defRPr b="1" sz="6000">
                <a:solidFill>
                  <a:srgbClr val="EE0000"/>
                </a:solidFill>
                <a:latin typeface="Overpass"/>
                <a:ea typeface="Overpass"/>
                <a:cs typeface="Overpass"/>
                <a:sym typeface="Overpass"/>
              </a:defRPr>
            </a:lvl5pPr>
            <a:lvl6pPr lvl="5" rtl="0">
              <a:spcBef>
                <a:spcPts val="0"/>
              </a:spcBef>
              <a:spcAft>
                <a:spcPts val="0"/>
              </a:spcAft>
              <a:buNone/>
              <a:defRPr b="1" sz="6000">
                <a:solidFill>
                  <a:srgbClr val="EE0000"/>
                </a:solidFill>
                <a:latin typeface="Overpass"/>
                <a:ea typeface="Overpass"/>
                <a:cs typeface="Overpass"/>
                <a:sym typeface="Overpass"/>
              </a:defRPr>
            </a:lvl6pPr>
            <a:lvl7pPr lvl="6" rtl="0">
              <a:spcBef>
                <a:spcPts val="0"/>
              </a:spcBef>
              <a:spcAft>
                <a:spcPts val="0"/>
              </a:spcAft>
              <a:buNone/>
              <a:defRPr b="1" sz="6000">
                <a:solidFill>
                  <a:srgbClr val="EE0000"/>
                </a:solidFill>
                <a:latin typeface="Overpass"/>
                <a:ea typeface="Overpass"/>
                <a:cs typeface="Overpass"/>
                <a:sym typeface="Overpass"/>
              </a:defRPr>
            </a:lvl7pPr>
            <a:lvl8pPr lvl="7" rtl="0">
              <a:spcBef>
                <a:spcPts val="0"/>
              </a:spcBef>
              <a:spcAft>
                <a:spcPts val="0"/>
              </a:spcAft>
              <a:buNone/>
              <a:defRPr b="1" sz="6000">
                <a:solidFill>
                  <a:srgbClr val="EE0000"/>
                </a:solidFill>
                <a:latin typeface="Overpass"/>
                <a:ea typeface="Overpass"/>
                <a:cs typeface="Overpass"/>
                <a:sym typeface="Overpass"/>
              </a:defRPr>
            </a:lvl8pPr>
            <a:lvl9pPr lvl="8" rtl="0">
              <a:spcBef>
                <a:spcPts val="0"/>
              </a:spcBef>
              <a:spcAft>
                <a:spcPts val="0"/>
              </a:spcAft>
              <a:buNone/>
              <a:defRPr b="1" sz="6000">
                <a:solidFill>
                  <a:srgbClr val="EE0000"/>
                </a:solidFill>
                <a:latin typeface="Overpass"/>
                <a:ea typeface="Overpass"/>
                <a:cs typeface="Overpass"/>
                <a:sym typeface="Overpass"/>
              </a:defRPr>
            </a:lvl9pPr>
          </a:lstStyle>
          <a:p/>
        </p:txBody>
      </p:sp>
      <p:cxnSp>
        <p:nvCxnSpPr>
          <p:cNvPr id="90" name="Google Shape;90;p9"/>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91" name="Google Shape;91;p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a:ea typeface="Overpass"/>
                <a:cs typeface="Overpass"/>
                <a:sym typeface="Overpass"/>
              </a:defRPr>
            </a:lvl1pPr>
            <a:lvl2pPr lvl="1" rtl="0" algn="ctr">
              <a:buNone/>
              <a:defRPr sz="800">
                <a:latin typeface="Overpass"/>
                <a:ea typeface="Overpass"/>
                <a:cs typeface="Overpass"/>
                <a:sym typeface="Overpass"/>
              </a:defRPr>
            </a:lvl2pPr>
            <a:lvl3pPr lvl="2" rtl="0" algn="ctr">
              <a:buNone/>
              <a:defRPr sz="800">
                <a:latin typeface="Overpass"/>
                <a:ea typeface="Overpass"/>
                <a:cs typeface="Overpass"/>
                <a:sym typeface="Overpass"/>
              </a:defRPr>
            </a:lvl3pPr>
            <a:lvl4pPr lvl="3" rtl="0" algn="ctr">
              <a:buNone/>
              <a:defRPr sz="800">
                <a:latin typeface="Overpass"/>
                <a:ea typeface="Overpass"/>
                <a:cs typeface="Overpass"/>
                <a:sym typeface="Overpass"/>
              </a:defRPr>
            </a:lvl4pPr>
            <a:lvl5pPr lvl="4" rtl="0" algn="ctr">
              <a:buNone/>
              <a:defRPr sz="800">
                <a:latin typeface="Overpass"/>
                <a:ea typeface="Overpass"/>
                <a:cs typeface="Overpass"/>
                <a:sym typeface="Overpass"/>
              </a:defRPr>
            </a:lvl5pPr>
            <a:lvl6pPr lvl="5" rtl="0" algn="ctr">
              <a:buNone/>
              <a:defRPr sz="800">
                <a:latin typeface="Overpass"/>
                <a:ea typeface="Overpass"/>
                <a:cs typeface="Overpass"/>
                <a:sym typeface="Overpass"/>
              </a:defRPr>
            </a:lvl6pPr>
            <a:lvl7pPr lvl="6" rtl="0" algn="ctr">
              <a:buNone/>
              <a:defRPr sz="800">
                <a:latin typeface="Overpass"/>
                <a:ea typeface="Overpass"/>
                <a:cs typeface="Overpass"/>
                <a:sym typeface="Overpass"/>
              </a:defRPr>
            </a:lvl7pPr>
            <a:lvl8pPr lvl="7" rtl="0" algn="ctr">
              <a:buNone/>
              <a:defRPr sz="800">
                <a:latin typeface="Overpass"/>
                <a:ea typeface="Overpass"/>
                <a:cs typeface="Overpass"/>
                <a:sym typeface="Overpass"/>
              </a:defRPr>
            </a:lvl8pPr>
            <a:lvl9pPr lvl="8" rtl="0" algn="ctr">
              <a:buNone/>
              <a:defRPr sz="800">
                <a:latin typeface="Overpass"/>
                <a:ea typeface="Overpass"/>
                <a:cs typeface="Overpass"/>
                <a:sym typeface="Overpass"/>
              </a:defRPr>
            </a:lvl9pPr>
          </a:lstStyle>
          <a:p>
            <a:pPr indent="0" lvl="0" marL="0" rtl="0" algn="ctr">
              <a:spcBef>
                <a:spcPts val="0"/>
              </a:spcBef>
              <a:spcAft>
                <a:spcPts val="0"/>
              </a:spcAft>
              <a:buNone/>
            </a:pPr>
            <a:fld id="{00000000-1234-1234-1234-123412341234}" type="slidenum">
              <a:rPr lang="en"/>
              <a:t>‹#›</a:t>
            </a:fld>
            <a:endParaRPr/>
          </a:p>
        </p:txBody>
      </p:sp>
      <p:cxnSp>
        <p:nvCxnSpPr>
          <p:cNvPr id="92" name="Google Shape;92;p9"/>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93" name="Google Shape;93;p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SzPts val="900"/>
              <a:buFont typeface="Overpass"/>
              <a:buNone/>
              <a:defRPr sz="900">
                <a:latin typeface="Overpass"/>
                <a:ea typeface="Overpass"/>
                <a:cs typeface="Overpass"/>
                <a:sym typeface="Overpass"/>
              </a:defRPr>
            </a:lvl1pPr>
            <a:lvl2pPr lvl="1" rtl="0">
              <a:lnSpc>
                <a:spcPct val="100000"/>
              </a:lnSpc>
              <a:spcBef>
                <a:spcPts val="0"/>
              </a:spcBef>
              <a:spcAft>
                <a:spcPts val="0"/>
              </a:spcAft>
              <a:buSzPts val="900"/>
              <a:buFont typeface="Overpass"/>
              <a:buNone/>
              <a:defRPr sz="900">
                <a:latin typeface="Overpass"/>
                <a:ea typeface="Overpass"/>
                <a:cs typeface="Overpass"/>
                <a:sym typeface="Overpass"/>
              </a:defRPr>
            </a:lvl2pPr>
            <a:lvl3pPr lvl="2" rtl="0">
              <a:lnSpc>
                <a:spcPct val="100000"/>
              </a:lnSpc>
              <a:spcBef>
                <a:spcPts val="0"/>
              </a:spcBef>
              <a:spcAft>
                <a:spcPts val="0"/>
              </a:spcAft>
              <a:buSzPts val="900"/>
              <a:buFont typeface="Overpass"/>
              <a:buNone/>
              <a:defRPr sz="900">
                <a:latin typeface="Overpass"/>
                <a:ea typeface="Overpass"/>
                <a:cs typeface="Overpass"/>
                <a:sym typeface="Overpass"/>
              </a:defRPr>
            </a:lvl3pPr>
            <a:lvl4pPr lvl="3" rtl="0">
              <a:lnSpc>
                <a:spcPct val="100000"/>
              </a:lnSpc>
              <a:spcBef>
                <a:spcPts val="0"/>
              </a:spcBef>
              <a:spcAft>
                <a:spcPts val="0"/>
              </a:spcAft>
              <a:buSzPts val="900"/>
              <a:buFont typeface="Overpass"/>
              <a:buNone/>
              <a:defRPr sz="900">
                <a:latin typeface="Overpass"/>
                <a:ea typeface="Overpass"/>
                <a:cs typeface="Overpass"/>
                <a:sym typeface="Overpass"/>
              </a:defRPr>
            </a:lvl4pPr>
            <a:lvl5pPr lvl="4" rtl="0">
              <a:lnSpc>
                <a:spcPct val="100000"/>
              </a:lnSpc>
              <a:spcBef>
                <a:spcPts val="0"/>
              </a:spcBef>
              <a:spcAft>
                <a:spcPts val="0"/>
              </a:spcAft>
              <a:buSzPts val="900"/>
              <a:buFont typeface="Overpass"/>
              <a:buNone/>
              <a:defRPr sz="900">
                <a:latin typeface="Overpass"/>
                <a:ea typeface="Overpass"/>
                <a:cs typeface="Overpass"/>
                <a:sym typeface="Overpass"/>
              </a:defRPr>
            </a:lvl5pPr>
            <a:lvl6pPr lvl="5" rtl="0">
              <a:lnSpc>
                <a:spcPct val="100000"/>
              </a:lnSpc>
              <a:spcBef>
                <a:spcPts val="0"/>
              </a:spcBef>
              <a:spcAft>
                <a:spcPts val="0"/>
              </a:spcAft>
              <a:buSzPts val="900"/>
              <a:buFont typeface="Overpass"/>
              <a:buNone/>
              <a:defRPr sz="900">
                <a:latin typeface="Overpass"/>
                <a:ea typeface="Overpass"/>
                <a:cs typeface="Overpass"/>
                <a:sym typeface="Overpass"/>
              </a:defRPr>
            </a:lvl6pPr>
            <a:lvl7pPr lvl="6" rtl="0">
              <a:lnSpc>
                <a:spcPct val="100000"/>
              </a:lnSpc>
              <a:spcBef>
                <a:spcPts val="0"/>
              </a:spcBef>
              <a:spcAft>
                <a:spcPts val="0"/>
              </a:spcAft>
              <a:buSzPts val="900"/>
              <a:buFont typeface="Overpass"/>
              <a:buNone/>
              <a:defRPr sz="900">
                <a:latin typeface="Overpass"/>
                <a:ea typeface="Overpass"/>
                <a:cs typeface="Overpass"/>
                <a:sym typeface="Overpass"/>
              </a:defRPr>
            </a:lvl7pPr>
            <a:lvl8pPr lvl="7" rtl="0">
              <a:lnSpc>
                <a:spcPct val="100000"/>
              </a:lnSpc>
              <a:spcBef>
                <a:spcPts val="0"/>
              </a:spcBef>
              <a:spcAft>
                <a:spcPts val="0"/>
              </a:spcAft>
              <a:buSzPts val="900"/>
              <a:buFont typeface="Overpass"/>
              <a:buNone/>
              <a:defRPr sz="900">
                <a:latin typeface="Overpass"/>
                <a:ea typeface="Overpass"/>
                <a:cs typeface="Overpass"/>
                <a:sym typeface="Overpass"/>
              </a:defRPr>
            </a:lvl8pPr>
            <a:lvl9pPr lvl="8" rtl="0">
              <a:lnSpc>
                <a:spcPct val="100000"/>
              </a:lnSpc>
              <a:spcBef>
                <a:spcPts val="0"/>
              </a:spcBef>
              <a:spcAft>
                <a:spcPts val="0"/>
              </a:spcAft>
              <a:buSzPts val="900"/>
              <a:buFont typeface="Overpass"/>
              <a:buNone/>
              <a:defRPr sz="900">
                <a:latin typeface="Overpass"/>
                <a:ea typeface="Overpass"/>
                <a:cs typeface="Overpass"/>
                <a:sym typeface="Overpass"/>
              </a:defRPr>
            </a:lvl9pPr>
          </a:lstStyle>
          <a:p/>
        </p:txBody>
      </p:sp>
      <p:sp>
        <p:nvSpPr>
          <p:cNvPr id="94" name="Google Shape;94;p9"/>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p:txBody>
      </p:sp>
      <p:pic>
        <p:nvPicPr>
          <p:cNvPr id="95" name="Google Shape;95;p9"/>
          <p:cNvPicPr preferRelativeResize="0"/>
          <p:nvPr/>
        </p:nvPicPr>
        <p:blipFill>
          <a:blip r:embed="rId3">
            <a:alphaModFix/>
          </a:blip>
          <a:stretch>
            <a:fillRect/>
          </a:stretch>
        </p:blipFill>
        <p:spPr>
          <a:xfrm>
            <a:off x="10711279" y="6312505"/>
            <a:ext cx="975850" cy="229612"/>
          </a:xfrm>
          <a:prstGeom prst="rect">
            <a:avLst/>
          </a:prstGeom>
          <a:noFill/>
          <a:ln>
            <a:noFill/>
          </a:ln>
        </p:spPr>
      </p:pic>
      <p:pic>
        <p:nvPicPr>
          <p:cNvPr id="96" name="Google Shape;96;p9"/>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white">
  <p:cSld name="CUSTOM_2_1_1">
    <p:bg>
      <p:bgPr>
        <a:blipFill>
          <a:blip r:embed="rId2">
            <a:alphaModFix/>
          </a:blip>
          <a:stretch>
            <a:fillRect/>
          </a:stretch>
        </a:blipFill>
      </p:bgPr>
    </p:bg>
    <p:spTree>
      <p:nvGrpSpPr>
        <p:cNvPr id="97" name="Shape 97"/>
        <p:cNvGrpSpPr/>
        <p:nvPr/>
      </p:nvGrpSpPr>
      <p:grpSpPr>
        <a:xfrm>
          <a:off x="0" y="0"/>
          <a:ext cx="0" cy="0"/>
          <a:chOff x="0" y="0"/>
          <a:chExt cx="0" cy="0"/>
        </a:xfrm>
      </p:grpSpPr>
      <p:sp>
        <p:nvSpPr>
          <p:cNvPr id="98" name="Google Shape;98;p10"/>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b="1" sz="6000">
                <a:solidFill>
                  <a:srgbClr val="EE0000"/>
                </a:solidFill>
                <a:latin typeface="Overpass"/>
                <a:ea typeface="Overpass"/>
                <a:cs typeface="Overpass"/>
                <a:sym typeface="Overpass"/>
              </a:defRPr>
            </a:lvl1pPr>
            <a:lvl2pPr lvl="1" rtl="0">
              <a:spcBef>
                <a:spcPts val="0"/>
              </a:spcBef>
              <a:spcAft>
                <a:spcPts val="0"/>
              </a:spcAft>
              <a:buNone/>
              <a:defRPr b="1" sz="6000">
                <a:solidFill>
                  <a:srgbClr val="EE0000"/>
                </a:solidFill>
                <a:latin typeface="Overpass"/>
                <a:ea typeface="Overpass"/>
                <a:cs typeface="Overpass"/>
                <a:sym typeface="Overpass"/>
              </a:defRPr>
            </a:lvl2pPr>
            <a:lvl3pPr lvl="2" rtl="0">
              <a:spcBef>
                <a:spcPts val="0"/>
              </a:spcBef>
              <a:spcAft>
                <a:spcPts val="0"/>
              </a:spcAft>
              <a:buNone/>
              <a:defRPr b="1" sz="6000">
                <a:solidFill>
                  <a:srgbClr val="EE0000"/>
                </a:solidFill>
                <a:latin typeface="Overpass"/>
                <a:ea typeface="Overpass"/>
                <a:cs typeface="Overpass"/>
                <a:sym typeface="Overpass"/>
              </a:defRPr>
            </a:lvl3pPr>
            <a:lvl4pPr lvl="3" rtl="0">
              <a:spcBef>
                <a:spcPts val="0"/>
              </a:spcBef>
              <a:spcAft>
                <a:spcPts val="0"/>
              </a:spcAft>
              <a:buNone/>
              <a:defRPr b="1" sz="6000">
                <a:solidFill>
                  <a:srgbClr val="EE0000"/>
                </a:solidFill>
                <a:latin typeface="Overpass"/>
                <a:ea typeface="Overpass"/>
                <a:cs typeface="Overpass"/>
                <a:sym typeface="Overpass"/>
              </a:defRPr>
            </a:lvl4pPr>
            <a:lvl5pPr lvl="4" rtl="0">
              <a:spcBef>
                <a:spcPts val="0"/>
              </a:spcBef>
              <a:spcAft>
                <a:spcPts val="0"/>
              </a:spcAft>
              <a:buNone/>
              <a:defRPr b="1" sz="6000">
                <a:solidFill>
                  <a:srgbClr val="EE0000"/>
                </a:solidFill>
                <a:latin typeface="Overpass"/>
                <a:ea typeface="Overpass"/>
                <a:cs typeface="Overpass"/>
                <a:sym typeface="Overpass"/>
              </a:defRPr>
            </a:lvl5pPr>
            <a:lvl6pPr lvl="5" rtl="0">
              <a:spcBef>
                <a:spcPts val="0"/>
              </a:spcBef>
              <a:spcAft>
                <a:spcPts val="0"/>
              </a:spcAft>
              <a:buNone/>
              <a:defRPr b="1" sz="6000">
                <a:solidFill>
                  <a:srgbClr val="EE0000"/>
                </a:solidFill>
                <a:latin typeface="Overpass"/>
                <a:ea typeface="Overpass"/>
                <a:cs typeface="Overpass"/>
                <a:sym typeface="Overpass"/>
              </a:defRPr>
            </a:lvl6pPr>
            <a:lvl7pPr lvl="6" rtl="0">
              <a:spcBef>
                <a:spcPts val="0"/>
              </a:spcBef>
              <a:spcAft>
                <a:spcPts val="0"/>
              </a:spcAft>
              <a:buNone/>
              <a:defRPr b="1" sz="6000">
                <a:solidFill>
                  <a:srgbClr val="EE0000"/>
                </a:solidFill>
                <a:latin typeface="Overpass"/>
                <a:ea typeface="Overpass"/>
                <a:cs typeface="Overpass"/>
                <a:sym typeface="Overpass"/>
              </a:defRPr>
            </a:lvl7pPr>
            <a:lvl8pPr lvl="7" rtl="0">
              <a:spcBef>
                <a:spcPts val="0"/>
              </a:spcBef>
              <a:spcAft>
                <a:spcPts val="0"/>
              </a:spcAft>
              <a:buNone/>
              <a:defRPr b="1" sz="6000">
                <a:solidFill>
                  <a:srgbClr val="EE0000"/>
                </a:solidFill>
                <a:latin typeface="Overpass"/>
                <a:ea typeface="Overpass"/>
                <a:cs typeface="Overpass"/>
                <a:sym typeface="Overpass"/>
              </a:defRPr>
            </a:lvl8pPr>
            <a:lvl9pPr lvl="8" rtl="0">
              <a:spcBef>
                <a:spcPts val="0"/>
              </a:spcBef>
              <a:spcAft>
                <a:spcPts val="0"/>
              </a:spcAft>
              <a:buNone/>
              <a:defRPr b="1" sz="6000">
                <a:solidFill>
                  <a:srgbClr val="EE0000"/>
                </a:solidFill>
                <a:latin typeface="Overpass"/>
                <a:ea typeface="Overpass"/>
                <a:cs typeface="Overpass"/>
                <a:sym typeface="Overpass"/>
              </a:defRPr>
            </a:lvl9pPr>
          </a:lstStyle>
          <a:p/>
        </p:txBody>
      </p:sp>
      <p:cxnSp>
        <p:nvCxnSpPr>
          <p:cNvPr id="99" name="Google Shape;99;p10"/>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00" name="Google Shape;100;p1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a:ea typeface="Overpass"/>
                <a:cs typeface="Overpass"/>
                <a:sym typeface="Overpass"/>
              </a:defRPr>
            </a:lvl1pPr>
            <a:lvl2pPr lvl="1" rtl="0" algn="ctr">
              <a:buNone/>
              <a:defRPr sz="800">
                <a:latin typeface="Overpass"/>
                <a:ea typeface="Overpass"/>
                <a:cs typeface="Overpass"/>
                <a:sym typeface="Overpass"/>
              </a:defRPr>
            </a:lvl2pPr>
            <a:lvl3pPr lvl="2" rtl="0" algn="ctr">
              <a:buNone/>
              <a:defRPr sz="800">
                <a:latin typeface="Overpass"/>
                <a:ea typeface="Overpass"/>
                <a:cs typeface="Overpass"/>
                <a:sym typeface="Overpass"/>
              </a:defRPr>
            </a:lvl3pPr>
            <a:lvl4pPr lvl="3" rtl="0" algn="ctr">
              <a:buNone/>
              <a:defRPr sz="800">
                <a:latin typeface="Overpass"/>
                <a:ea typeface="Overpass"/>
                <a:cs typeface="Overpass"/>
                <a:sym typeface="Overpass"/>
              </a:defRPr>
            </a:lvl4pPr>
            <a:lvl5pPr lvl="4" rtl="0" algn="ctr">
              <a:buNone/>
              <a:defRPr sz="800">
                <a:latin typeface="Overpass"/>
                <a:ea typeface="Overpass"/>
                <a:cs typeface="Overpass"/>
                <a:sym typeface="Overpass"/>
              </a:defRPr>
            </a:lvl5pPr>
            <a:lvl6pPr lvl="5" rtl="0" algn="ctr">
              <a:buNone/>
              <a:defRPr sz="800">
                <a:latin typeface="Overpass"/>
                <a:ea typeface="Overpass"/>
                <a:cs typeface="Overpass"/>
                <a:sym typeface="Overpass"/>
              </a:defRPr>
            </a:lvl6pPr>
            <a:lvl7pPr lvl="6" rtl="0" algn="ctr">
              <a:buNone/>
              <a:defRPr sz="800">
                <a:latin typeface="Overpass"/>
                <a:ea typeface="Overpass"/>
                <a:cs typeface="Overpass"/>
                <a:sym typeface="Overpass"/>
              </a:defRPr>
            </a:lvl7pPr>
            <a:lvl8pPr lvl="7" rtl="0" algn="ctr">
              <a:buNone/>
              <a:defRPr sz="800">
                <a:latin typeface="Overpass"/>
                <a:ea typeface="Overpass"/>
                <a:cs typeface="Overpass"/>
                <a:sym typeface="Overpass"/>
              </a:defRPr>
            </a:lvl8pPr>
            <a:lvl9pPr lvl="8" rtl="0" algn="ctr">
              <a:buNone/>
              <a:defRPr sz="800">
                <a:latin typeface="Overpass"/>
                <a:ea typeface="Overpass"/>
                <a:cs typeface="Overpass"/>
                <a:sym typeface="Overpass"/>
              </a:defRPr>
            </a:lvl9pPr>
          </a:lstStyle>
          <a:p>
            <a:pPr indent="0" lvl="0" marL="0" rtl="0" algn="ctr">
              <a:spcBef>
                <a:spcPts val="0"/>
              </a:spcBef>
              <a:spcAft>
                <a:spcPts val="0"/>
              </a:spcAft>
              <a:buNone/>
            </a:pPr>
            <a:fld id="{00000000-1234-1234-1234-123412341234}" type="slidenum">
              <a:rPr lang="en"/>
              <a:t>‹#›</a:t>
            </a:fld>
            <a:endParaRPr/>
          </a:p>
        </p:txBody>
      </p:sp>
      <p:cxnSp>
        <p:nvCxnSpPr>
          <p:cNvPr id="101" name="Google Shape;101;p10"/>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02" name="Google Shape;102;p1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SzPts val="900"/>
              <a:buFont typeface="Overpass"/>
              <a:buNone/>
              <a:defRPr sz="900">
                <a:latin typeface="Overpass"/>
                <a:ea typeface="Overpass"/>
                <a:cs typeface="Overpass"/>
                <a:sym typeface="Overpass"/>
              </a:defRPr>
            </a:lvl1pPr>
            <a:lvl2pPr lvl="1" rtl="0">
              <a:lnSpc>
                <a:spcPct val="100000"/>
              </a:lnSpc>
              <a:spcBef>
                <a:spcPts val="0"/>
              </a:spcBef>
              <a:spcAft>
                <a:spcPts val="0"/>
              </a:spcAft>
              <a:buSzPts val="900"/>
              <a:buFont typeface="Overpass"/>
              <a:buNone/>
              <a:defRPr sz="900">
                <a:latin typeface="Overpass"/>
                <a:ea typeface="Overpass"/>
                <a:cs typeface="Overpass"/>
                <a:sym typeface="Overpass"/>
              </a:defRPr>
            </a:lvl2pPr>
            <a:lvl3pPr lvl="2" rtl="0">
              <a:lnSpc>
                <a:spcPct val="100000"/>
              </a:lnSpc>
              <a:spcBef>
                <a:spcPts val="0"/>
              </a:spcBef>
              <a:spcAft>
                <a:spcPts val="0"/>
              </a:spcAft>
              <a:buSzPts val="900"/>
              <a:buFont typeface="Overpass"/>
              <a:buNone/>
              <a:defRPr sz="900">
                <a:latin typeface="Overpass"/>
                <a:ea typeface="Overpass"/>
                <a:cs typeface="Overpass"/>
                <a:sym typeface="Overpass"/>
              </a:defRPr>
            </a:lvl3pPr>
            <a:lvl4pPr lvl="3" rtl="0">
              <a:lnSpc>
                <a:spcPct val="100000"/>
              </a:lnSpc>
              <a:spcBef>
                <a:spcPts val="0"/>
              </a:spcBef>
              <a:spcAft>
                <a:spcPts val="0"/>
              </a:spcAft>
              <a:buSzPts val="900"/>
              <a:buFont typeface="Overpass"/>
              <a:buNone/>
              <a:defRPr sz="900">
                <a:latin typeface="Overpass"/>
                <a:ea typeface="Overpass"/>
                <a:cs typeface="Overpass"/>
                <a:sym typeface="Overpass"/>
              </a:defRPr>
            </a:lvl4pPr>
            <a:lvl5pPr lvl="4" rtl="0">
              <a:lnSpc>
                <a:spcPct val="100000"/>
              </a:lnSpc>
              <a:spcBef>
                <a:spcPts val="0"/>
              </a:spcBef>
              <a:spcAft>
                <a:spcPts val="0"/>
              </a:spcAft>
              <a:buSzPts val="900"/>
              <a:buFont typeface="Overpass"/>
              <a:buNone/>
              <a:defRPr sz="900">
                <a:latin typeface="Overpass"/>
                <a:ea typeface="Overpass"/>
                <a:cs typeface="Overpass"/>
                <a:sym typeface="Overpass"/>
              </a:defRPr>
            </a:lvl5pPr>
            <a:lvl6pPr lvl="5" rtl="0">
              <a:lnSpc>
                <a:spcPct val="100000"/>
              </a:lnSpc>
              <a:spcBef>
                <a:spcPts val="0"/>
              </a:spcBef>
              <a:spcAft>
                <a:spcPts val="0"/>
              </a:spcAft>
              <a:buSzPts val="900"/>
              <a:buFont typeface="Overpass"/>
              <a:buNone/>
              <a:defRPr sz="900">
                <a:latin typeface="Overpass"/>
                <a:ea typeface="Overpass"/>
                <a:cs typeface="Overpass"/>
                <a:sym typeface="Overpass"/>
              </a:defRPr>
            </a:lvl6pPr>
            <a:lvl7pPr lvl="6" rtl="0">
              <a:lnSpc>
                <a:spcPct val="100000"/>
              </a:lnSpc>
              <a:spcBef>
                <a:spcPts val="0"/>
              </a:spcBef>
              <a:spcAft>
                <a:spcPts val="0"/>
              </a:spcAft>
              <a:buSzPts val="900"/>
              <a:buFont typeface="Overpass"/>
              <a:buNone/>
              <a:defRPr sz="900">
                <a:latin typeface="Overpass"/>
                <a:ea typeface="Overpass"/>
                <a:cs typeface="Overpass"/>
                <a:sym typeface="Overpass"/>
              </a:defRPr>
            </a:lvl7pPr>
            <a:lvl8pPr lvl="7" rtl="0">
              <a:lnSpc>
                <a:spcPct val="100000"/>
              </a:lnSpc>
              <a:spcBef>
                <a:spcPts val="0"/>
              </a:spcBef>
              <a:spcAft>
                <a:spcPts val="0"/>
              </a:spcAft>
              <a:buSzPts val="900"/>
              <a:buFont typeface="Overpass"/>
              <a:buNone/>
              <a:defRPr sz="900">
                <a:latin typeface="Overpass"/>
                <a:ea typeface="Overpass"/>
                <a:cs typeface="Overpass"/>
                <a:sym typeface="Overpass"/>
              </a:defRPr>
            </a:lvl8pPr>
            <a:lvl9pPr lvl="8" rtl="0">
              <a:lnSpc>
                <a:spcPct val="100000"/>
              </a:lnSpc>
              <a:spcBef>
                <a:spcPts val="0"/>
              </a:spcBef>
              <a:spcAft>
                <a:spcPts val="0"/>
              </a:spcAft>
              <a:buSzPts val="900"/>
              <a:buFont typeface="Overpass"/>
              <a:buNone/>
              <a:defRPr sz="900">
                <a:latin typeface="Overpass"/>
                <a:ea typeface="Overpass"/>
                <a:cs typeface="Overpass"/>
                <a:sym typeface="Overpass"/>
              </a:defRPr>
            </a:lvl9pPr>
          </a:lstStyle>
          <a:p/>
        </p:txBody>
      </p:sp>
      <p:sp>
        <p:nvSpPr>
          <p:cNvPr id="103" name="Google Shape;103;p10"/>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p:txBody>
      </p:sp>
      <p:pic>
        <p:nvPicPr>
          <p:cNvPr id="104" name="Google Shape;104;p10"/>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105" name="Google Shape;105;p10"/>
          <p:cNvSpPr txBox="1"/>
          <p:nvPr>
            <p:ph idx="3"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lvl1pPr>
            <a:lvl2pPr lvl="1" rtl="0">
              <a:lnSpc>
                <a:spcPct val="174000"/>
              </a:lnSpc>
              <a:spcBef>
                <a:spcPts val="0"/>
              </a:spcBef>
              <a:spcAft>
                <a:spcPts val="0"/>
              </a:spcAft>
              <a:buNone/>
              <a:defRPr sz="1400"/>
            </a:lvl2pPr>
            <a:lvl3pPr lvl="2" rtl="0">
              <a:lnSpc>
                <a:spcPct val="174000"/>
              </a:lnSpc>
              <a:spcBef>
                <a:spcPts val="0"/>
              </a:spcBef>
              <a:spcAft>
                <a:spcPts val="0"/>
              </a:spcAft>
              <a:buNone/>
              <a:defRPr sz="1400"/>
            </a:lvl3pPr>
            <a:lvl4pPr lvl="3" rtl="0">
              <a:lnSpc>
                <a:spcPct val="174000"/>
              </a:lnSpc>
              <a:spcBef>
                <a:spcPts val="0"/>
              </a:spcBef>
              <a:spcAft>
                <a:spcPts val="0"/>
              </a:spcAft>
              <a:buNone/>
              <a:defRPr sz="1400"/>
            </a:lvl4pPr>
            <a:lvl5pPr lvl="4" rtl="0">
              <a:lnSpc>
                <a:spcPct val="174000"/>
              </a:lnSpc>
              <a:spcBef>
                <a:spcPts val="0"/>
              </a:spcBef>
              <a:spcAft>
                <a:spcPts val="0"/>
              </a:spcAft>
              <a:buNone/>
              <a:defRPr sz="1400"/>
            </a:lvl5pPr>
            <a:lvl6pPr lvl="5" rtl="0">
              <a:lnSpc>
                <a:spcPct val="174000"/>
              </a:lnSpc>
              <a:spcBef>
                <a:spcPts val="0"/>
              </a:spcBef>
              <a:spcAft>
                <a:spcPts val="0"/>
              </a:spcAft>
              <a:buNone/>
              <a:defRPr sz="1400"/>
            </a:lvl6pPr>
            <a:lvl7pPr lvl="6" rtl="0">
              <a:lnSpc>
                <a:spcPct val="174000"/>
              </a:lnSpc>
              <a:spcBef>
                <a:spcPts val="0"/>
              </a:spcBef>
              <a:spcAft>
                <a:spcPts val="0"/>
              </a:spcAft>
              <a:buNone/>
              <a:defRPr sz="1400"/>
            </a:lvl7pPr>
            <a:lvl8pPr lvl="7" rtl="0">
              <a:lnSpc>
                <a:spcPct val="174000"/>
              </a:lnSpc>
              <a:spcBef>
                <a:spcPts val="0"/>
              </a:spcBef>
              <a:spcAft>
                <a:spcPts val="0"/>
              </a:spcAft>
              <a:buNone/>
              <a:defRPr sz="1400"/>
            </a:lvl8pPr>
            <a:lvl9pPr lvl="8" rtl="0">
              <a:lnSpc>
                <a:spcPct val="174000"/>
              </a:lnSpc>
              <a:spcBef>
                <a:spcPts val="0"/>
              </a:spcBef>
              <a:spcAft>
                <a:spcPts val="0"/>
              </a:spcAft>
              <a:buNone/>
              <a:defRPr sz="1400"/>
            </a:lvl9pPr>
          </a:lstStyle>
          <a:p/>
        </p:txBody>
      </p:sp>
      <p:pic>
        <p:nvPicPr>
          <p:cNvPr id="106" name="Google Shape;106;p10"/>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800"/>
          </a:xfrm>
          <a:prstGeom prst="rect">
            <a:avLst/>
          </a:prstGeom>
          <a:noFill/>
          <a:ln>
            <a:noFill/>
          </a:ln>
        </p:spPr>
        <p:txBody>
          <a:bodyPr anchorCtr="0" anchor="t" bIns="0" lIns="0" spcFirstLastPara="1" rIns="0" wrap="square" tIns="0">
            <a:noAutofit/>
          </a:bodyPr>
          <a:lstStyle>
            <a:lvl1pPr lvl="0">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1pPr>
            <a:lvl2pPr lvl="1">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2pPr>
            <a:lvl3pPr lvl="2">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3pPr>
            <a:lvl4pPr lvl="3">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4pPr>
            <a:lvl5pPr lvl="4">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5pPr>
            <a:lvl6pPr lvl="5">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6pPr>
            <a:lvl7pPr lvl="6">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7pPr>
            <a:lvl8pPr lvl="7">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8pPr>
            <a:lvl9pPr lvl="8">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9pPr>
          </a:lstStyle>
          <a:p/>
        </p:txBody>
      </p:sp>
      <p:sp>
        <p:nvSpPr>
          <p:cNvPr id="7" name="Google Shape;7;p1"/>
          <p:cNvSpPr txBox="1"/>
          <p:nvPr>
            <p:ph idx="1" type="body"/>
          </p:nvPr>
        </p:nvSpPr>
        <p:spPr>
          <a:xfrm>
            <a:off x="415600" y="1536625"/>
            <a:ext cx="11360700" cy="4357200"/>
          </a:xfrm>
          <a:prstGeom prst="rect">
            <a:avLst/>
          </a:prstGeom>
          <a:noFill/>
          <a:ln>
            <a:noFill/>
          </a:ln>
        </p:spPr>
        <p:txBody>
          <a:bodyPr anchorCtr="0" anchor="t" bIns="0" lIns="0" spcFirstLastPara="1" rIns="0" wrap="square" tIns="0">
            <a:noAutofit/>
          </a:bodyPr>
          <a:lstStyle>
            <a:lvl1pPr indent="-361950" lvl="0" marL="457200">
              <a:lnSpc>
                <a:spcPct val="115000"/>
              </a:lnSpc>
              <a:spcBef>
                <a:spcPts val="0"/>
              </a:spcBef>
              <a:spcAft>
                <a:spcPts val="0"/>
              </a:spcAft>
              <a:buSzPts val="2100"/>
              <a:buFont typeface="Overpass"/>
              <a:buChar char="●"/>
              <a:defRPr sz="2100">
                <a:latin typeface="Overpass"/>
                <a:ea typeface="Overpass"/>
                <a:cs typeface="Overpass"/>
                <a:sym typeface="Overpass"/>
              </a:defRPr>
            </a:lvl1pPr>
            <a:lvl2pPr indent="-330200" lvl="1" marL="914400">
              <a:lnSpc>
                <a:spcPct val="115000"/>
              </a:lnSpc>
              <a:spcBef>
                <a:spcPts val="2100"/>
              </a:spcBef>
              <a:spcAft>
                <a:spcPts val="0"/>
              </a:spcAft>
              <a:buSzPts val="1600"/>
              <a:buFont typeface="Overpass"/>
              <a:buChar char="○"/>
              <a:defRPr sz="1600">
                <a:latin typeface="Overpass"/>
                <a:ea typeface="Overpass"/>
                <a:cs typeface="Overpass"/>
                <a:sym typeface="Overpass"/>
              </a:defRPr>
            </a:lvl2pPr>
            <a:lvl3pPr indent="-330200" lvl="2" marL="1371600">
              <a:lnSpc>
                <a:spcPct val="115000"/>
              </a:lnSpc>
              <a:spcBef>
                <a:spcPts val="2100"/>
              </a:spcBef>
              <a:spcAft>
                <a:spcPts val="0"/>
              </a:spcAft>
              <a:buSzPts val="1600"/>
              <a:buFont typeface="Overpass"/>
              <a:buChar char="■"/>
              <a:defRPr sz="1600">
                <a:latin typeface="Overpass"/>
                <a:ea typeface="Overpass"/>
                <a:cs typeface="Overpass"/>
                <a:sym typeface="Overpass"/>
              </a:defRPr>
            </a:lvl3pPr>
            <a:lvl4pPr indent="-330200" lvl="3" marL="1828800">
              <a:lnSpc>
                <a:spcPct val="115000"/>
              </a:lnSpc>
              <a:spcBef>
                <a:spcPts val="2100"/>
              </a:spcBef>
              <a:spcAft>
                <a:spcPts val="0"/>
              </a:spcAft>
              <a:buSzPts val="1600"/>
              <a:buFont typeface="Overpass"/>
              <a:buChar char="●"/>
              <a:defRPr sz="1600">
                <a:latin typeface="Overpass"/>
                <a:ea typeface="Overpass"/>
                <a:cs typeface="Overpass"/>
                <a:sym typeface="Overpass"/>
              </a:defRPr>
            </a:lvl4pPr>
            <a:lvl5pPr indent="-330200" lvl="4" marL="2286000">
              <a:lnSpc>
                <a:spcPct val="115000"/>
              </a:lnSpc>
              <a:spcBef>
                <a:spcPts val="2100"/>
              </a:spcBef>
              <a:spcAft>
                <a:spcPts val="0"/>
              </a:spcAft>
              <a:buSzPts val="1600"/>
              <a:buFont typeface="Overpass"/>
              <a:buChar char="○"/>
              <a:defRPr sz="1600">
                <a:latin typeface="Overpass"/>
                <a:ea typeface="Overpass"/>
                <a:cs typeface="Overpass"/>
                <a:sym typeface="Overpass"/>
              </a:defRPr>
            </a:lvl5pPr>
            <a:lvl6pPr indent="-330200" lvl="5" marL="2743200">
              <a:lnSpc>
                <a:spcPct val="115000"/>
              </a:lnSpc>
              <a:spcBef>
                <a:spcPts val="2100"/>
              </a:spcBef>
              <a:spcAft>
                <a:spcPts val="0"/>
              </a:spcAft>
              <a:buSzPts val="1600"/>
              <a:buFont typeface="Overpass"/>
              <a:buChar char="■"/>
              <a:defRPr sz="1600">
                <a:latin typeface="Overpass"/>
                <a:ea typeface="Overpass"/>
                <a:cs typeface="Overpass"/>
                <a:sym typeface="Overpass"/>
              </a:defRPr>
            </a:lvl6pPr>
            <a:lvl7pPr indent="-330200" lvl="6" marL="3200400">
              <a:lnSpc>
                <a:spcPct val="115000"/>
              </a:lnSpc>
              <a:spcBef>
                <a:spcPts val="2100"/>
              </a:spcBef>
              <a:spcAft>
                <a:spcPts val="0"/>
              </a:spcAft>
              <a:buSzPts val="1600"/>
              <a:buFont typeface="Overpass"/>
              <a:buChar char="●"/>
              <a:defRPr sz="1600">
                <a:latin typeface="Overpass"/>
                <a:ea typeface="Overpass"/>
                <a:cs typeface="Overpass"/>
                <a:sym typeface="Overpass"/>
              </a:defRPr>
            </a:lvl7pPr>
            <a:lvl8pPr indent="-330200" lvl="7" marL="3657600">
              <a:lnSpc>
                <a:spcPct val="115000"/>
              </a:lnSpc>
              <a:spcBef>
                <a:spcPts val="2100"/>
              </a:spcBef>
              <a:spcAft>
                <a:spcPts val="0"/>
              </a:spcAft>
              <a:buSzPts val="1600"/>
              <a:buFont typeface="Overpass"/>
              <a:buChar char="○"/>
              <a:defRPr sz="1600">
                <a:latin typeface="Overpass"/>
                <a:ea typeface="Overpass"/>
                <a:cs typeface="Overpass"/>
                <a:sym typeface="Overpass"/>
              </a:defRPr>
            </a:lvl8pPr>
            <a:lvl9pPr indent="-330200" lvl="8" marL="4114800">
              <a:lnSpc>
                <a:spcPct val="115000"/>
              </a:lnSpc>
              <a:spcBef>
                <a:spcPts val="2100"/>
              </a:spcBef>
              <a:spcAft>
                <a:spcPts val="2100"/>
              </a:spcAft>
              <a:buSzPts val="1600"/>
              <a:buFont typeface="Overpass"/>
              <a:buChar char="■"/>
              <a:defRPr sz="1600">
                <a:latin typeface="Overpass"/>
                <a:ea typeface="Overpass"/>
                <a:cs typeface="Overpass"/>
                <a:sym typeface="Overpas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 Id="rId4"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1" Type="http://schemas.openxmlformats.org/officeDocument/2006/relationships/image" Target="../media/image29.png"/><Relationship Id="rId10" Type="http://schemas.openxmlformats.org/officeDocument/2006/relationships/image" Target="../media/image32.png"/><Relationship Id="rId13" Type="http://schemas.openxmlformats.org/officeDocument/2006/relationships/image" Target="../media/image34.png"/><Relationship Id="rId12" Type="http://schemas.openxmlformats.org/officeDocument/2006/relationships/image" Target="../media/image37.png"/><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26.png"/><Relationship Id="rId9" Type="http://schemas.openxmlformats.org/officeDocument/2006/relationships/image" Target="../media/image30.png"/><Relationship Id="rId15" Type="http://schemas.openxmlformats.org/officeDocument/2006/relationships/image" Target="../media/image39.png"/><Relationship Id="rId14" Type="http://schemas.openxmlformats.org/officeDocument/2006/relationships/image" Target="../media/image36.png"/><Relationship Id="rId16" Type="http://schemas.openxmlformats.org/officeDocument/2006/relationships/image" Target="../media/image40.png"/><Relationship Id="rId5" Type="http://schemas.openxmlformats.org/officeDocument/2006/relationships/image" Target="../media/image25.png"/><Relationship Id="rId6" Type="http://schemas.openxmlformats.org/officeDocument/2006/relationships/image" Target="../media/image27.png"/><Relationship Id="rId7" Type="http://schemas.openxmlformats.org/officeDocument/2006/relationships/image" Target="../media/image31.png"/><Relationship Id="rId8"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0.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22.png"/><Relationship Id="rId5" Type="http://schemas.openxmlformats.org/officeDocument/2006/relationships/image" Target="../media/image21.png"/><Relationship Id="rId6"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22.png"/><Relationship Id="rId5" Type="http://schemas.openxmlformats.org/officeDocument/2006/relationships/image" Target="../media/image21.png"/><Relationship Id="rId6" Type="http://schemas.openxmlformats.org/officeDocument/2006/relationships/image" Target="../media/image23.png"/><Relationship Id="rId7"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1060350" y="1981050"/>
            <a:ext cx="10071300" cy="1772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5600"/>
              <a:t>DO500VT: DEVOPS CULTURE AND PRACTICE Enablement </a:t>
            </a:r>
            <a:endParaRPr sz="5600"/>
          </a:p>
        </p:txBody>
      </p:sp>
      <p:sp>
        <p:nvSpPr>
          <p:cNvPr id="151" name="Google Shape;151;p1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52" name="Google Shape;152;p16"/>
          <p:cNvPicPr preferRelativeResize="0"/>
          <p:nvPr/>
        </p:nvPicPr>
        <p:blipFill>
          <a:blip r:embed="rId3">
            <a:alphaModFix/>
          </a:blip>
          <a:stretch>
            <a:fillRect/>
          </a:stretch>
        </p:blipFill>
        <p:spPr>
          <a:xfrm>
            <a:off x="142350" y="309450"/>
            <a:ext cx="2962825" cy="1212974"/>
          </a:xfrm>
          <a:prstGeom prst="rect">
            <a:avLst/>
          </a:prstGeom>
          <a:noFill/>
          <a:ln>
            <a:noFill/>
          </a:ln>
        </p:spPr>
      </p:pic>
      <p:pic>
        <p:nvPicPr>
          <p:cNvPr id="153" name="Google Shape;153;p16"/>
          <p:cNvPicPr preferRelativeResize="0"/>
          <p:nvPr/>
        </p:nvPicPr>
        <p:blipFill>
          <a:blip r:embed="rId4">
            <a:alphaModFix/>
          </a:blip>
          <a:stretch>
            <a:fillRect/>
          </a:stretch>
        </p:blipFill>
        <p:spPr>
          <a:xfrm>
            <a:off x="9162976" y="29762"/>
            <a:ext cx="2411350" cy="1772350"/>
          </a:xfrm>
          <a:prstGeom prst="rect">
            <a:avLst/>
          </a:prstGeom>
          <a:noFill/>
          <a:ln>
            <a:noFill/>
          </a:ln>
        </p:spPr>
      </p:pic>
      <p:sp>
        <p:nvSpPr>
          <p:cNvPr id="154" name="Google Shape;154;p16"/>
          <p:cNvSpPr txBox="1"/>
          <p:nvPr>
            <p:ph type="title"/>
          </p:nvPr>
        </p:nvSpPr>
        <p:spPr>
          <a:xfrm>
            <a:off x="81975" y="4082700"/>
            <a:ext cx="11997900" cy="1053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400"/>
              <a:t>Course Introduction</a:t>
            </a:r>
            <a:endParaRPr sz="3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5"/>
          <p:cNvSpPr txBox="1"/>
          <p:nvPr>
            <p:ph type="title"/>
          </p:nvPr>
        </p:nvSpPr>
        <p:spPr>
          <a:xfrm>
            <a:off x="1752600" y="404800"/>
            <a:ext cx="8686800" cy="967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Technical Hands-On Exercises</a:t>
            </a:r>
            <a:endParaRPr/>
          </a:p>
        </p:txBody>
      </p:sp>
      <p:sp>
        <p:nvSpPr>
          <p:cNvPr id="248" name="Google Shape;248;p25"/>
          <p:cNvSpPr txBox="1"/>
          <p:nvPr/>
        </p:nvSpPr>
        <p:spPr>
          <a:xfrm>
            <a:off x="3868775" y="1928400"/>
            <a:ext cx="4131300" cy="3232500"/>
          </a:xfrm>
          <a:prstGeom prst="rect">
            <a:avLst/>
          </a:prstGeom>
          <a:noFill/>
          <a:ln>
            <a:noFill/>
          </a:ln>
        </p:spPr>
        <p:txBody>
          <a:bodyPr anchorCtr="0" anchor="t" bIns="91425" lIns="91425" spcFirstLastPara="1" rIns="91425" wrap="square" tIns="91425">
            <a:spAutoFit/>
          </a:bodyPr>
          <a:lstStyle/>
          <a:p>
            <a:pPr indent="-342900" lvl="0" marL="457200" rtl="0" algn="l">
              <a:lnSpc>
                <a:spcPct val="125000"/>
              </a:lnSpc>
              <a:spcBef>
                <a:spcPts val="0"/>
              </a:spcBef>
              <a:spcAft>
                <a:spcPts val="0"/>
              </a:spcAft>
              <a:buSzPts val="1800"/>
              <a:buFont typeface="Overpass"/>
              <a:buChar char="❖"/>
            </a:pPr>
            <a:r>
              <a:rPr lang="en" sz="1800">
                <a:latin typeface="Overpass"/>
                <a:ea typeface="Overpass"/>
                <a:cs typeface="Overpass"/>
                <a:sym typeface="Overpass"/>
              </a:rPr>
              <a:t>Infrastructure-as-Code (Gitlab)</a:t>
            </a:r>
            <a:endParaRPr sz="1800">
              <a:latin typeface="Overpass"/>
              <a:ea typeface="Overpass"/>
              <a:cs typeface="Overpass"/>
              <a:sym typeface="Overpass"/>
            </a:endParaRPr>
          </a:p>
          <a:p>
            <a:pPr indent="-342900" lvl="0" marL="457200" rtl="0" algn="l">
              <a:lnSpc>
                <a:spcPct val="125000"/>
              </a:lnSpc>
              <a:spcBef>
                <a:spcPts val="0"/>
              </a:spcBef>
              <a:spcAft>
                <a:spcPts val="0"/>
              </a:spcAft>
              <a:buSzPts val="1800"/>
              <a:buFont typeface="Overpass"/>
              <a:buChar char="❖"/>
            </a:pPr>
            <a:r>
              <a:rPr lang="en" sz="1800">
                <a:latin typeface="Overpass"/>
                <a:ea typeface="Overpass"/>
                <a:cs typeface="Overpass"/>
                <a:sym typeface="Overpass"/>
              </a:rPr>
              <a:t>Pipelines (Jenkins)</a:t>
            </a:r>
            <a:endParaRPr sz="1800">
              <a:latin typeface="Overpass"/>
              <a:ea typeface="Overpass"/>
              <a:cs typeface="Overpass"/>
              <a:sym typeface="Overpass"/>
            </a:endParaRPr>
          </a:p>
          <a:p>
            <a:pPr indent="-342900" lvl="0" marL="457200" rtl="0" algn="l">
              <a:lnSpc>
                <a:spcPct val="125000"/>
              </a:lnSpc>
              <a:spcBef>
                <a:spcPts val="0"/>
              </a:spcBef>
              <a:spcAft>
                <a:spcPts val="0"/>
              </a:spcAft>
              <a:buSzPts val="1800"/>
              <a:buFont typeface="Overpass"/>
              <a:buChar char="❖"/>
            </a:pPr>
            <a:r>
              <a:rPr lang="en" sz="1800">
                <a:latin typeface="Overpass"/>
                <a:ea typeface="Overpass"/>
                <a:cs typeface="Overpass"/>
                <a:sym typeface="Overpass"/>
              </a:rPr>
              <a:t>Containers and Orchestration (OpenShift)</a:t>
            </a:r>
            <a:endParaRPr sz="1800">
              <a:latin typeface="Overpass"/>
              <a:ea typeface="Overpass"/>
              <a:cs typeface="Overpass"/>
              <a:sym typeface="Overpass"/>
            </a:endParaRPr>
          </a:p>
          <a:p>
            <a:pPr indent="-342900" lvl="0" marL="457200" rtl="0" algn="l">
              <a:lnSpc>
                <a:spcPct val="125000"/>
              </a:lnSpc>
              <a:spcBef>
                <a:spcPts val="0"/>
              </a:spcBef>
              <a:spcAft>
                <a:spcPts val="0"/>
              </a:spcAft>
              <a:buSzPts val="1800"/>
              <a:buFont typeface="Overpass"/>
              <a:buChar char="❖"/>
            </a:pPr>
            <a:r>
              <a:rPr lang="en" sz="1800">
                <a:latin typeface="Overpass"/>
                <a:ea typeface="Overpass"/>
                <a:cs typeface="Overpass"/>
                <a:sym typeface="Overpass"/>
              </a:rPr>
              <a:t>Container Registries (Nexus)</a:t>
            </a:r>
            <a:endParaRPr sz="1800">
              <a:latin typeface="Overpass"/>
              <a:ea typeface="Overpass"/>
              <a:cs typeface="Overpass"/>
              <a:sym typeface="Overpass"/>
            </a:endParaRPr>
          </a:p>
          <a:p>
            <a:pPr indent="-342900" lvl="0" marL="457200" rtl="0" algn="l">
              <a:lnSpc>
                <a:spcPct val="125000"/>
              </a:lnSpc>
              <a:spcBef>
                <a:spcPts val="0"/>
              </a:spcBef>
              <a:spcAft>
                <a:spcPts val="0"/>
              </a:spcAft>
              <a:buSzPts val="1800"/>
              <a:buFont typeface="Overpass"/>
              <a:buChar char="❖"/>
            </a:pPr>
            <a:r>
              <a:rPr lang="en" sz="1800">
                <a:latin typeface="Overpass"/>
                <a:ea typeface="Overpass"/>
                <a:cs typeface="Overpass"/>
                <a:sym typeface="Overpass"/>
              </a:rPr>
              <a:t>Automation (Ansible)</a:t>
            </a:r>
            <a:endParaRPr sz="1800">
              <a:latin typeface="Overpass"/>
              <a:ea typeface="Overpass"/>
              <a:cs typeface="Overpass"/>
              <a:sym typeface="Overpass"/>
            </a:endParaRPr>
          </a:p>
          <a:p>
            <a:pPr indent="-342900" lvl="0" marL="457200" rtl="0" algn="l">
              <a:lnSpc>
                <a:spcPct val="125000"/>
              </a:lnSpc>
              <a:spcBef>
                <a:spcPts val="0"/>
              </a:spcBef>
              <a:spcAft>
                <a:spcPts val="0"/>
              </a:spcAft>
              <a:buSzPts val="1800"/>
              <a:buFont typeface="Overpass"/>
              <a:buChar char="❖"/>
            </a:pPr>
            <a:r>
              <a:rPr lang="en" sz="1800">
                <a:latin typeface="Overpass"/>
                <a:ea typeface="Overpass"/>
                <a:cs typeface="Overpass"/>
                <a:sym typeface="Overpass"/>
              </a:rPr>
              <a:t>Local development environment (CodeReady Workspace)</a:t>
            </a:r>
            <a:endParaRPr sz="1800">
              <a:latin typeface="Overpass"/>
              <a:ea typeface="Overpass"/>
              <a:cs typeface="Overpass"/>
              <a:sym typeface="Overpass"/>
            </a:endParaRPr>
          </a:p>
          <a:p>
            <a:pPr indent="-342900" lvl="0" marL="457200" rtl="0" algn="l">
              <a:lnSpc>
                <a:spcPct val="125000"/>
              </a:lnSpc>
              <a:spcBef>
                <a:spcPts val="0"/>
              </a:spcBef>
              <a:spcAft>
                <a:spcPts val="0"/>
              </a:spcAft>
              <a:buSzPts val="1800"/>
              <a:buFont typeface="Overpass"/>
              <a:buChar char="❖"/>
            </a:pPr>
            <a:r>
              <a:rPr lang="en" sz="1800">
                <a:latin typeface="Overpass"/>
                <a:ea typeface="Overpass"/>
                <a:cs typeface="Overpass"/>
                <a:sym typeface="Overpass"/>
              </a:rPr>
              <a:t>… and more</a:t>
            </a:r>
            <a:endParaRPr sz="1800">
              <a:latin typeface="Overpass"/>
              <a:ea typeface="Overpass"/>
              <a:cs typeface="Overpass"/>
              <a:sym typeface="Overpass"/>
            </a:endParaRPr>
          </a:p>
        </p:txBody>
      </p:sp>
      <p:sp>
        <p:nvSpPr>
          <p:cNvPr id="249" name="Google Shape;249;p25"/>
          <p:cNvSpPr txBox="1"/>
          <p:nvPr/>
        </p:nvSpPr>
        <p:spPr>
          <a:xfrm>
            <a:off x="4485126" y="1372600"/>
            <a:ext cx="2898600" cy="379200"/>
          </a:xfrm>
          <a:prstGeom prst="rect">
            <a:avLst/>
          </a:prstGeom>
          <a:noFill/>
          <a:ln>
            <a:noFill/>
          </a:ln>
        </p:spPr>
        <p:txBody>
          <a:bodyPr anchorCtr="0" anchor="b" bIns="0" lIns="0" spcFirstLastPara="1" rIns="0" wrap="square" tIns="0">
            <a:noAutofit/>
          </a:bodyPr>
          <a:lstStyle/>
          <a:p>
            <a:pPr indent="0" lvl="0" marL="0" rtl="0" algn="l">
              <a:lnSpc>
                <a:spcPct val="115000"/>
              </a:lnSpc>
              <a:spcBef>
                <a:spcPts val="0"/>
              </a:spcBef>
              <a:spcAft>
                <a:spcPts val="0"/>
              </a:spcAft>
              <a:buNone/>
            </a:pPr>
            <a:r>
              <a:rPr b="1" lang="en" sz="1800">
                <a:solidFill>
                  <a:srgbClr val="EE0000"/>
                </a:solidFill>
                <a:latin typeface="Overpass"/>
                <a:ea typeface="Overpass"/>
                <a:cs typeface="Overpass"/>
                <a:sym typeface="Overpass"/>
              </a:rPr>
              <a:t>Hands-On Activities</a:t>
            </a:r>
            <a:endParaRPr b="1" sz="1800">
              <a:solidFill>
                <a:srgbClr val="EE0000"/>
              </a:solidFill>
              <a:latin typeface="Overpass"/>
              <a:ea typeface="Overpass"/>
              <a:cs typeface="Overpass"/>
              <a:sym typeface="Overpas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55" name="Google Shape;255;p26"/>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p>
            <a:pPr indent="0" lvl="0" marL="0" rtl="0" algn="l">
              <a:spcBef>
                <a:spcPts val="0"/>
              </a:spcBef>
              <a:spcAft>
                <a:spcPts val="0"/>
              </a:spcAft>
              <a:buNone/>
            </a:pPr>
            <a:r>
              <a:rPr lang="en"/>
              <a:t>NORTH AMERICA - November 2019 All-Hands Call</a:t>
            </a:r>
            <a:endParaRPr/>
          </a:p>
          <a:p>
            <a:pPr indent="0" lvl="0" marL="0" rtl="0" algn="l">
              <a:spcBef>
                <a:spcPts val="0"/>
              </a:spcBef>
              <a:spcAft>
                <a:spcPts val="0"/>
              </a:spcAft>
              <a:buNone/>
            </a:pPr>
            <a:r>
              <a:t/>
            </a:r>
            <a:endParaRPr/>
          </a:p>
        </p:txBody>
      </p:sp>
      <p:sp>
        <p:nvSpPr>
          <p:cNvPr id="256" name="Google Shape;256;p26"/>
          <p:cNvSpPr txBox="1"/>
          <p:nvPr>
            <p:ph type="title"/>
          </p:nvPr>
        </p:nvSpPr>
        <p:spPr>
          <a:xfrm>
            <a:off x="5021775" y="1779000"/>
            <a:ext cx="6301500" cy="3882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DO500 </a:t>
            </a:r>
            <a:endParaRPr/>
          </a:p>
          <a:p>
            <a:pPr indent="0" lvl="0" marL="0" rtl="0" algn="ctr">
              <a:spcBef>
                <a:spcPts val="0"/>
              </a:spcBef>
              <a:spcAft>
                <a:spcPts val="0"/>
              </a:spcAft>
              <a:buNone/>
            </a:pPr>
            <a:r>
              <a:rPr lang="en"/>
              <a:t>Tools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62" name="Google Shape;262;p27"/>
          <p:cNvSpPr txBox="1"/>
          <p:nvPr>
            <p:ph type="title"/>
          </p:nvPr>
        </p:nvSpPr>
        <p:spPr>
          <a:xfrm>
            <a:off x="1752600" y="404800"/>
            <a:ext cx="8686800" cy="967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DO500 Tools</a:t>
            </a:r>
            <a:endParaRPr/>
          </a:p>
        </p:txBody>
      </p:sp>
      <p:pic>
        <p:nvPicPr>
          <p:cNvPr id="263" name="Google Shape;263;p27"/>
          <p:cNvPicPr preferRelativeResize="0"/>
          <p:nvPr/>
        </p:nvPicPr>
        <p:blipFill>
          <a:blip r:embed="rId3">
            <a:alphaModFix/>
          </a:blip>
          <a:stretch>
            <a:fillRect/>
          </a:stretch>
        </p:blipFill>
        <p:spPr>
          <a:xfrm>
            <a:off x="603850" y="1039475"/>
            <a:ext cx="2417175" cy="1259100"/>
          </a:xfrm>
          <a:prstGeom prst="rect">
            <a:avLst/>
          </a:prstGeom>
          <a:noFill/>
          <a:ln>
            <a:noFill/>
          </a:ln>
        </p:spPr>
      </p:pic>
      <p:pic>
        <p:nvPicPr>
          <p:cNvPr id="264" name="Google Shape;264;p27"/>
          <p:cNvPicPr preferRelativeResize="0"/>
          <p:nvPr/>
        </p:nvPicPr>
        <p:blipFill>
          <a:blip r:embed="rId4">
            <a:alphaModFix/>
          </a:blip>
          <a:stretch>
            <a:fillRect/>
          </a:stretch>
        </p:blipFill>
        <p:spPr>
          <a:xfrm>
            <a:off x="5068525" y="1418250"/>
            <a:ext cx="2054950" cy="1333140"/>
          </a:xfrm>
          <a:prstGeom prst="rect">
            <a:avLst/>
          </a:prstGeom>
          <a:noFill/>
          <a:ln>
            <a:noFill/>
          </a:ln>
        </p:spPr>
      </p:pic>
      <p:pic>
        <p:nvPicPr>
          <p:cNvPr id="265" name="Google Shape;265;p27"/>
          <p:cNvPicPr preferRelativeResize="0"/>
          <p:nvPr/>
        </p:nvPicPr>
        <p:blipFill>
          <a:blip r:embed="rId5">
            <a:alphaModFix/>
          </a:blip>
          <a:stretch>
            <a:fillRect/>
          </a:stretch>
        </p:blipFill>
        <p:spPr>
          <a:xfrm>
            <a:off x="603853" y="2832134"/>
            <a:ext cx="1718147" cy="1259100"/>
          </a:xfrm>
          <a:prstGeom prst="rect">
            <a:avLst/>
          </a:prstGeom>
          <a:noFill/>
          <a:ln>
            <a:noFill/>
          </a:ln>
        </p:spPr>
      </p:pic>
      <p:pic>
        <p:nvPicPr>
          <p:cNvPr id="266" name="Google Shape;266;p27"/>
          <p:cNvPicPr preferRelativeResize="0"/>
          <p:nvPr/>
        </p:nvPicPr>
        <p:blipFill>
          <a:blip r:embed="rId6">
            <a:alphaModFix/>
          </a:blip>
          <a:stretch>
            <a:fillRect/>
          </a:stretch>
        </p:blipFill>
        <p:spPr>
          <a:xfrm>
            <a:off x="10283700" y="1602446"/>
            <a:ext cx="1319725" cy="1196700"/>
          </a:xfrm>
          <a:prstGeom prst="rect">
            <a:avLst/>
          </a:prstGeom>
          <a:noFill/>
          <a:ln>
            <a:noFill/>
          </a:ln>
        </p:spPr>
      </p:pic>
      <p:pic>
        <p:nvPicPr>
          <p:cNvPr id="267" name="Google Shape;267;p27"/>
          <p:cNvPicPr preferRelativeResize="0"/>
          <p:nvPr/>
        </p:nvPicPr>
        <p:blipFill>
          <a:blip r:embed="rId7">
            <a:alphaModFix/>
          </a:blip>
          <a:stretch>
            <a:fillRect/>
          </a:stretch>
        </p:blipFill>
        <p:spPr>
          <a:xfrm>
            <a:off x="8762446" y="2945096"/>
            <a:ext cx="1722454" cy="967800"/>
          </a:xfrm>
          <a:prstGeom prst="rect">
            <a:avLst/>
          </a:prstGeom>
          <a:noFill/>
          <a:ln>
            <a:noFill/>
          </a:ln>
        </p:spPr>
      </p:pic>
      <p:pic>
        <p:nvPicPr>
          <p:cNvPr id="268" name="Google Shape;268;p27"/>
          <p:cNvPicPr preferRelativeResize="0"/>
          <p:nvPr/>
        </p:nvPicPr>
        <p:blipFill>
          <a:blip r:embed="rId8">
            <a:alphaModFix/>
          </a:blip>
          <a:stretch>
            <a:fillRect/>
          </a:stretch>
        </p:blipFill>
        <p:spPr>
          <a:xfrm>
            <a:off x="2977625" y="3794224"/>
            <a:ext cx="2417175" cy="688981"/>
          </a:xfrm>
          <a:prstGeom prst="rect">
            <a:avLst/>
          </a:prstGeom>
          <a:noFill/>
          <a:ln>
            <a:noFill/>
          </a:ln>
        </p:spPr>
      </p:pic>
      <p:pic>
        <p:nvPicPr>
          <p:cNvPr id="269" name="Google Shape;269;p27"/>
          <p:cNvPicPr preferRelativeResize="0"/>
          <p:nvPr/>
        </p:nvPicPr>
        <p:blipFill>
          <a:blip r:embed="rId9">
            <a:alphaModFix/>
          </a:blip>
          <a:stretch>
            <a:fillRect/>
          </a:stretch>
        </p:blipFill>
        <p:spPr>
          <a:xfrm>
            <a:off x="774700" y="4758826"/>
            <a:ext cx="1621173" cy="988525"/>
          </a:xfrm>
          <a:prstGeom prst="rect">
            <a:avLst/>
          </a:prstGeom>
          <a:noFill/>
          <a:ln>
            <a:noFill/>
          </a:ln>
        </p:spPr>
      </p:pic>
      <p:pic>
        <p:nvPicPr>
          <p:cNvPr id="270" name="Google Shape;270;p27"/>
          <p:cNvPicPr preferRelativeResize="0"/>
          <p:nvPr/>
        </p:nvPicPr>
        <p:blipFill>
          <a:blip r:embed="rId10">
            <a:alphaModFix/>
          </a:blip>
          <a:stretch>
            <a:fillRect/>
          </a:stretch>
        </p:blipFill>
        <p:spPr>
          <a:xfrm>
            <a:off x="5836625" y="4437749"/>
            <a:ext cx="1391725" cy="1391725"/>
          </a:xfrm>
          <a:prstGeom prst="rect">
            <a:avLst/>
          </a:prstGeom>
          <a:noFill/>
          <a:ln>
            <a:noFill/>
          </a:ln>
        </p:spPr>
      </p:pic>
      <p:pic>
        <p:nvPicPr>
          <p:cNvPr id="271" name="Google Shape;271;p27"/>
          <p:cNvPicPr preferRelativeResize="0"/>
          <p:nvPr/>
        </p:nvPicPr>
        <p:blipFill>
          <a:blip r:embed="rId11">
            <a:alphaModFix/>
          </a:blip>
          <a:stretch>
            <a:fillRect/>
          </a:stretch>
        </p:blipFill>
        <p:spPr>
          <a:xfrm>
            <a:off x="9115991" y="4590623"/>
            <a:ext cx="1519284" cy="967800"/>
          </a:xfrm>
          <a:prstGeom prst="rect">
            <a:avLst/>
          </a:prstGeom>
          <a:noFill/>
          <a:ln>
            <a:noFill/>
          </a:ln>
        </p:spPr>
      </p:pic>
      <p:pic>
        <p:nvPicPr>
          <p:cNvPr id="272" name="Google Shape;272;p27"/>
          <p:cNvPicPr preferRelativeResize="0"/>
          <p:nvPr/>
        </p:nvPicPr>
        <p:blipFill>
          <a:blip r:embed="rId12">
            <a:alphaModFix/>
          </a:blip>
          <a:stretch>
            <a:fillRect/>
          </a:stretch>
        </p:blipFill>
        <p:spPr>
          <a:xfrm>
            <a:off x="7643871" y="4758827"/>
            <a:ext cx="1319725" cy="988519"/>
          </a:xfrm>
          <a:prstGeom prst="rect">
            <a:avLst/>
          </a:prstGeom>
          <a:noFill/>
          <a:ln>
            <a:noFill/>
          </a:ln>
        </p:spPr>
      </p:pic>
      <p:pic>
        <p:nvPicPr>
          <p:cNvPr id="273" name="Google Shape;273;p27"/>
          <p:cNvPicPr preferRelativeResize="0"/>
          <p:nvPr/>
        </p:nvPicPr>
        <p:blipFill>
          <a:blip r:embed="rId13">
            <a:alphaModFix/>
          </a:blip>
          <a:stretch>
            <a:fillRect/>
          </a:stretch>
        </p:blipFill>
        <p:spPr>
          <a:xfrm>
            <a:off x="2745639" y="2267377"/>
            <a:ext cx="1718150" cy="1143345"/>
          </a:xfrm>
          <a:prstGeom prst="rect">
            <a:avLst/>
          </a:prstGeom>
          <a:noFill/>
          <a:ln>
            <a:noFill/>
          </a:ln>
        </p:spPr>
      </p:pic>
      <p:pic>
        <p:nvPicPr>
          <p:cNvPr id="274" name="Google Shape;274;p27"/>
          <p:cNvPicPr preferRelativeResize="0"/>
          <p:nvPr/>
        </p:nvPicPr>
        <p:blipFill>
          <a:blip r:embed="rId14">
            <a:alphaModFix/>
          </a:blip>
          <a:stretch>
            <a:fillRect/>
          </a:stretch>
        </p:blipFill>
        <p:spPr>
          <a:xfrm>
            <a:off x="3375624" y="4689702"/>
            <a:ext cx="1621175" cy="988521"/>
          </a:xfrm>
          <a:prstGeom prst="rect">
            <a:avLst/>
          </a:prstGeom>
          <a:noFill/>
          <a:ln>
            <a:noFill/>
          </a:ln>
        </p:spPr>
      </p:pic>
      <p:pic>
        <p:nvPicPr>
          <p:cNvPr id="275" name="Google Shape;275;p27"/>
          <p:cNvPicPr preferRelativeResize="0"/>
          <p:nvPr/>
        </p:nvPicPr>
        <p:blipFill>
          <a:blip r:embed="rId15">
            <a:alphaModFix/>
          </a:blip>
          <a:stretch>
            <a:fillRect/>
          </a:stretch>
        </p:blipFill>
        <p:spPr>
          <a:xfrm>
            <a:off x="7676109" y="944554"/>
            <a:ext cx="2054950" cy="1154621"/>
          </a:xfrm>
          <a:prstGeom prst="rect">
            <a:avLst/>
          </a:prstGeom>
          <a:noFill/>
          <a:ln>
            <a:noFill/>
          </a:ln>
        </p:spPr>
      </p:pic>
      <p:pic>
        <p:nvPicPr>
          <p:cNvPr id="276" name="Google Shape;276;p27"/>
          <p:cNvPicPr preferRelativeResize="0"/>
          <p:nvPr/>
        </p:nvPicPr>
        <p:blipFill>
          <a:blip r:embed="rId16">
            <a:alphaModFix/>
          </a:blip>
          <a:stretch>
            <a:fillRect/>
          </a:stretch>
        </p:blipFill>
        <p:spPr>
          <a:xfrm>
            <a:off x="5450999" y="2996821"/>
            <a:ext cx="2162976" cy="929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8"/>
          <p:cNvSpPr txBox="1"/>
          <p:nvPr>
            <p:ph type="title"/>
          </p:nvPr>
        </p:nvSpPr>
        <p:spPr>
          <a:xfrm>
            <a:off x="2076025" y="1883250"/>
            <a:ext cx="7992000" cy="307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MIRO Demo</a:t>
            </a:r>
            <a:endParaRPr/>
          </a:p>
        </p:txBody>
      </p:sp>
      <p:sp>
        <p:nvSpPr>
          <p:cNvPr id="282" name="Google Shape;282;p2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solidFill>
                  <a:srgbClr val="EBEBEB"/>
                </a:solidFill>
              </a:rPr>
              <a:t>‹#›</a:t>
            </a:fld>
            <a:endParaRPr>
              <a:solidFill>
                <a:srgbClr val="EBEBEB"/>
              </a:solidFill>
            </a:endParaRPr>
          </a:p>
        </p:txBody>
      </p:sp>
      <p:sp>
        <p:nvSpPr>
          <p:cNvPr id="283" name="Google Shape;283;p28"/>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EE0000"/>
                </a:solidFill>
              </a:rPr>
              <a:t>NORTH AMERICA - November 2019 All-Hands Call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9"/>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Red Hat is the world’s leading provider of enterprise open source software solutions. Award-winning support, training, and consulting services make </a:t>
            </a:r>
            <a:br>
              <a:rPr lang="en"/>
            </a:br>
            <a:r>
              <a:rPr lang="en"/>
              <a:t>Red Hat a trusted adviser to the Fortune 500. </a:t>
            </a:r>
            <a:endParaRPr/>
          </a:p>
        </p:txBody>
      </p:sp>
      <p:sp>
        <p:nvSpPr>
          <p:cNvPr id="289" name="Google Shape;289;p29"/>
          <p:cNvSpPr txBox="1"/>
          <p:nvPr>
            <p:ph type="title"/>
          </p:nvPr>
        </p:nvSpPr>
        <p:spPr>
          <a:xfrm>
            <a:off x="2083875" y="568625"/>
            <a:ext cx="4905000" cy="1985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Thank you</a:t>
            </a:r>
            <a:endParaRPr/>
          </a:p>
        </p:txBody>
      </p:sp>
      <p:sp>
        <p:nvSpPr>
          <p:cNvPr id="290" name="Google Shape;290;p2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91" name="Google Shape;291;p29"/>
          <p:cNvSpPr txBox="1"/>
          <p:nvPr/>
        </p:nvSpPr>
        <p:spPr>
          <a:xfrm>
            <a:off x="8756100" y="5265475"/>
            <a:ext cx="3435900" cy="605700"/>
          </a:xfrm>
          <a:prstGeom prst="rect">
            <a:avLst/>
          </a:prstGeom>
          <a:noFill/>
          <a:ln>
            <a:noFill/>
          </a:ln>
        </p:spPr>
        <p:txBody>
          <a:bodyPr anchorCtr="0" anchor="t" bIns="0" lIns="0" spcFirstLastPara="1" rIns="0" wrap="square" tIns="0">
            <a:noAutofit/>
          </a:bodyPr>
          <a:lstStyle/>
          <a:p>
            <a:pPr indent="0" lvl="0" marL="0" rtl="0" algn="l">
              <a:lnSpc>
                <a:spcPct val="135000"/>
              </a:lnSpc>
              <a:spcBef>
                <a:spcPts val="0"/>
              </a:spcBef>
              <a:spcAft>
                <a:spcPts val="0"/>
              </a:spcAft>
              <a:buNone/>
            </a:pPr>
            <a:r>
              <a:rPr lang="en" sz="1800">
                <a:solidFill>
                  <a:srgbClr val="FFFFFF"/>
                </a:solidFill>
                <a:latin typeface="Overpass"/>
                <a:ea typeface="Overpass"/>
                <a:cs typeface="Overpass"/>
                <a:sym typeface="Overpass"/>
              </a:rPr>
              <a:t>E-Mail: tmichett@redhat.com</a:t>
            </a:r>
            <a:endParaRPr sz="1800">
              <a:solidFill>
                <a:srgbClr val="FFFFFF"/>
              </a:solidFill>
              <a:latin typeface="Overpass"/>
              <a:ea typeface="Overpass"/>
              <a:cs typeface="Overpass"/>
              <a:sym typeface="Overpas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0" y="577625"/>
            <a:ext cx="3255000" cy="1161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Topics</a:t>
            </a:r>
            <a:endParaRPr/>
          </a:p>
        </p:txBody>
      </p:sp>
      <p:sp>
        <p:nvSpPr>
          <p:cNvPr id="160" name="Google Shape;160;p1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61" name="Google Shape;161;p17"/>
          <p:cNvPicPr preferRelativeResize="0"/>
          <p:nvPr/>
        </p:nvPicPr>
        <p:blipFill rotWithShape="1">
          <a:blip r:embed="rId3">
            <a:alphaModFix/>
          </a:blip>
          <a:srcRect b="0" l="0" r="0" t="0"/>
          <a:stretch/>
        </p:blipFill>
        <p:spPr>
          <a:xfrm>
            <a:off x="81986" y="1739225"/>
            <a:ext cx="3172968" cy="3168500"/>
          </a:xfrm>
          <a:prstGeom prst="rect">
            <a:avLst/>
          </a:prstGeom>
          <a:noFill/>
          <a:ln>
            <a:noFill/>
          </a:ln>
        </p:spPr>
      </p:pic>
      <p:sp>
        <p:nvSpPr>
          <p:cNvPr id="162" name="Google Shape;162;p17"/>
          <p:cNvSpPr txBox="1"/>
          <p:nvPr/>
        </p:nvSpPr>
        <p:spPr>
          <a:xfrm>
            <a:off x="3557050" y="295425"/>
            <a:ext cx="8522700" cy="6056100"/>
          </a:xfrm>
          <a:prstGeom prst="rect">
            <a:avLst/>
          </a:prstGeom>
          <a:noFill/>
          <a:ln>
            <a:noFill/>
          </a:ln>
        </p:spPr>
        <p:txBody>
          <a:bodyPr anchorCtr="0" anchor="ctr" bIns="0" lIns="0" spcFirstLastPara="1" rIns="0" wrap="square" tIns="0">
            <a:noAutofit/>
          </a:bodyPr>
          <a:lstStyle/>
          <a:p>
            <a:pPr indent="0" lvl="0" marL="0" rtl="0" algn="l">
              <a:spcBef>
                <a:spcPts val="2200"/>
              </a:spcBef>
              <a:spcAft>
                <a:spcPts val="0"/>
              </a:spcAft>
              <a:buClr>
                <a:schemeClr val="dk1"/>
              </a:buClr>
              <a:buSzPts val="1100"/>
              <a:buFont typeface="Arial"/>
              <a:buNone/>
            </a:pPr>
            <a:r>
              <a:rPr lang="en" sz="1600">
                <a:solidFill>
                  <a:srgbClr val="EE0000"/>
                </a:solidFill>
                <a:latin typeface="Overpass"/>
                <a:ea typeface="Overpass"/>
                <a:cs typeface="Overpass"/>
                <a:sym typeface="Overpass"/>
              </a:rPr>
              <a:t>Participant Profiles</a:t>
            </a:r>
            <a:endParaRPr sz="1600">
              <a:solidFill>
                <a:srgbClr val="EE0000"/>
              </a:solidFill>
              <a:latin typeface="Overpass"/>
              <a:ea typeface="Overpass"/>
              <a:cs typeface="Overpass"/>
              <a:sym typeface="Overpass"/>
            </a:endParaRPr>
          </a:p>
          <a:p>
            <a:pPr indent="0" lvl="0" marL="0" rtl="0" algn="l">
              <a:spcBef>
                <a:spcPts val="0"/>
              </a:spcBef>
              <a:spcAft>
                <a:spcPts val="0"/>
              </a:spcAft>
              <a:buNone/>
            </a:pPr>
            <a:r>
              <a:rPr lang="en" sz="1600">
                <a:solidFill>
                  <a:schemeClr val="dk1"/>
                </a:solidFill>
                <a:latin typeface="Overpass"/>
                <a:ea typeface="Overpass"/>
                <a:cs typeface="Overpass"/>
                <a:sym typeface="Overpass"/>
              </a:rPr>
              <a:t>Who should attend the course?</a:t>
            </a:r>
            <a:endParaRPr sz="1600">
              <a:solidFill>
                <a:schemeClr val="dk1"/>
              </a:solidFill>
              <a:latin typeface="Overpass"/>
              <a:ea typeface="Overpass"/>
              <a:cs typeface="Overpass"/>
              <a:sym typeface="Overpass"/>
            </a:endParaRPr>
          </a:p>
          <a:p>
            <a:pPr indent="0" lvl="0" marL="0" rtl="0" algn="l">
              <a:spcBef>
                <a:spcPts val="0"/>
              </a:spcBef>
              <a:spcAft>
                <a:spcPts val="0"/>
              </a:spcAft>
              <a:buNone/>
            </a:pPr>
            <a:r>
              <a:t/>
            </a:r>
            <a:endParaRPr sz="1600">
              <a:solidFill>
                <a:srgbClr val="EE0000"/>
              </a:solidFill>
              <a:latin typeface="Overpass"/>
              <a:ea typeface="Overpass"/>
              <a:cs typeface="Overpass"/>
              <a:sym typeface="Overpass"/>
            </a:endParaRPr>
          </a:p>
          <a:p>
            <a:pPr indent="0" lvl="0" marL="0" rtl="0" algn="l">
              <a:spcBef>
                <a:spcPts val="0"/>
              </a:spcBef>
              <a:spcAft>
                <a:spcPts val="0"/>
              </a:spcAft>
              <a:buNone/>
            </a:pPr>
            <a:r>
              <a:rPr lang="en" sz="1600">
                <a:solidFill>
                  <a:srgbClr val="EE0000"/>
                </a:solidFill>
                <a:latin typeface="Overpass"/>
                <a:ea typeface="Overpass"/>
                <a:cs typeface="Overpass"/>
                <a:sym typeface="Overpass"/>
              </a:rPr>
              <a:t>Course Goals and Objectives</a:t>
            </a:r>
            <a:endParaRPr sz="1600">
              <a:solidFill>
                <a:srgbClr val="EE0000"/>
              </a:solidFill>
              <a:latin typeface="Overpass"/>
              <a:ea typeface="Overpass"/>
              <a:cs typeface="Overpass"/>
              <a:sym typeface="Overpass"/>
            </a:endParaRPr>
          </a:p>
          <a:p>
            <a:pPr indent="0" lvl="0" marL="0" rtl="0" algn="l">
              <a:spcBef>
                <a:spcPts val="0"/>
              </a:spcBef>
              <a:spcAft>
                <a:spcPts val="0"/>
              </a:spcAft>
              <a:buNone/>
            </a:pPr>
            <a:r>
              <a:rPr lang="en" sz="1600">
                <a:latin typeface="Overpass"/>
                <a:ea typeface="Overpass"/>
                <a:cs typeface="Overpass"/>
                <a:sym typeface="Overpass"/>
              </a:rPr>
              <a:t>What will I get out of this course?</a:t>
            </a:r>
            <a:endParaRPr sz="1600">
              <a:latin typeface="Overpass"/>
              <a:ea typeface="Overpass"/>
              <a:cs typeface="Overpass"/>
              <a:sym typeface="Overpass"/>
            </a:endParaRPr>
          </a:p>
          <a:p>
            <a:pPr indent="0" lvl="0" marL="0" rtl="0" algn="l">
              <a:spcBef>
                <a:spcPts val="0"/>
              </a:spcBef>
              <a:spcAft>
                <a:spcPts val="0"/>
              </a:spcAft>
              <a:buNone/>
            </a:pPr>
            <a:r>
              <a:t/>
            </a:r>
            <a:endParaRPr sz="1600">
              <a:latin typeface="Overpass"/>
              <a:ea typeface="Overpass"/>
              <a:cs typeface="Overpass"/>
              <a:sym typeface="Overpass"/>
            </a:endParaRPr>
          </a:p>
          <a:p>
            <a:pPr indent="0" lvl="0" marL="0" rtl="0" algn="l">
              <a:spcBef>
                <a:spcPts val="0"/>
              </a:spcBef>
              <a:spcAft>
                <a:spcPts val="0"/>
              </a:spcAft>
              <a:buClr>
                <a:schemeClr val="dk1"/>
              </a:buClr>
              <a:buSzPts val="1100"/>
              <a:buFont typeface="Arial"/>
              <a:buNone/>
            </a:pPr>
            <a:r>
              <a:rPr lang="en" sz="1600">
                <a:solidFill>
                  <a:srgbClr val="EE0000"/>
                </a:solidFill>
                <a:latin typeface="Overpass"/>
                <a:ea typeface="Overpass"/>
                <a:cs typeface="Overpass"/>
                <a:sym typeface="Overpass"/>
              </a:rPr>
              <a:t>Cultural Practices</a:t>
            </a:r>
            <a:endParaRPr sz="1600">
              <a:solidFill>
                <a:srgbClr val="EE0000"/>
              </a:solidFill>
              <a:latin typeface="Overpass"/>
              <a:ea typeface="Overpass"/>
              <a:cs typeface="Overpass"/>
              <a:sym typeface="Overpass"/>
            </a:endParaRPr>
          </a:p>
          <a:p>
            <a:pPr indent="0" lvl="0" marL="0" rtl="0" algn="l">
              <a:spcBef>
                <a:spcPts val="0"/>
              </a:spcBef>
              <a:spcAft>
                <a:spcPts val="0"/>
              </a:spcAft>
              <a:buNone/>
            </a:pPr>
            <a:r>
              <a:rPr lang="en" sz="1600">
                <a:solidFill>
                  <a:schemeClr val="dk1"/>
                </a:solidFill>
                <a:latin typeface="Overpass"/>
                <a:ea typeface="Overpass"/>
                <a:cs typeface="Overpass"/>
                <a:sym typeface="Overpass"/>
              </a:rPr>
              <a:t>Introduction of multiple DevOPS and Agile practices and ceremonies used throughout the project lifecycle focusing mainly around outcomes and non-technical components of the project.</a:t>
            </a:r>
            <a:endParaRPr sz="1600">
              <a:solidFill>
                <a:schemeClr val="dk1"/>
              </a:solidFill>
              <a:latin typeface="Overpass"/>
              <a:ea typeface="Overpass"/>
              <a:cs typeface="Overpass"/>
              <a:sym typeface="Overpass"/>
            </a:endParaRPr>
          </a:p>
          <a:p>
            <a:pPr indent="0" lvl="0" marL="0" rtl="0" algn="l">
              <a:spcBef>
                <a:spcPts val="0"/>
              </a:spcBef>
              <a:spcAft>
                <a:spcPts val="0"/>
              </a:spcAft>
              <a:buClr>
                <a:schemeClr val="dk1"/>
              </a:buClr>
              <a:buSzPts val="1100"/>
              <a:buFont typeface="Arial"/>
              <a:buNone/>
            </a:pPr>
            <a:r>
              <a:t/>
            </a:r>
            <a:endParaRPr sz="1600">
              <a:solidFill>
                <a:schemeClr val="dk1"/>
              </a:solidFill>
              <a:latin typeface="Overpass"/>
              <a:ea typeface="Overpass"/>
              <a:cs typeface="Overpass"/>
              <a:sym typeface="Overpass"/>
            </a:endParaRPr>
          </a:p>
          <a:p>
            <a:pPr indent="0" lvl="0" marL="0" rtl="0" algn="l">
              <a:spcBef>
                <a:spcPts val="0"/>
              </a:spcBef>
              <a:spcAft>
                <a:spcPts val="0"/>
              </a:spcAft>
              <a:buClr>
                <a:schemeClr val="dk1"/>
              </a:buClr>
              <a:buSzPts val="1100"/>
              <a:buFont typeface="Arial"/>
              <a:buNone/>
            </a:pPr>
            <a:r>
              <a:rPr lang="en" sz="1600">
                <a:solidFill>
                  <a:srgbClr val="EE0000"/>
                </a:solidFill>
                <a:latin typeface="Overpass"/>
                <a:ea typeface="Overpass"/>
                <a:cs typeface="Overpass"/>
                <a:sym typeface="Overpass"/>
              </a:rPr>
              <a:t>Technical Hands-On Exercises</a:t>
            </a:r>
            <a:endParaRPr sz="1600">
              <a:solidFill>
                <a:srgbClr val="EE0000"/>
              </a:solidFill>
              <a:latin typeface="Overpass"/>
              <a:ea typeface="Overpass"/>
              <a:cs typeface="Overpass"/>
              <a:sym typeface="Overpass"/>
            </a:endParaRPr>
          </a:p>
          <a:p>
            <a:pPr indent="0" lvl="0" marL="0" rtl="0" algn="l">
              <a:spcBef>
                <a:spcPts val="0"/>
              </a:spcBef>
              <a:spcAft>
                <a:spcPts val="0"/>
              </a:spcAft>
              <a:buClr>
                <a:schemeClr val="dk1"/>
              </a:buClr>
              <a:buSzPts val="1100"/>
              <a:buFont typeface="Arial"/>
              <a:buNone/>
            </a:pPr>
            <a:r>
              <a:rPr lang="en" sz="1600">
                <a:solidFill>
                  <a:schemeClr val="dk1"/>
                </a:solidFill>
                <a:latin typeface="Overpass"/>
                <a:ea typeface="Overpass"/>
                <a:cs typeface="Overpass"/>
                <a:sym typeface="Overpass"/>
              </a:rPr>
              <a:t>Designed to immerse users in a typical DevOPS pipeline using a variety of tools. This portion of the course will focus more on delivery section of a typical DevOPS process as well as the technical tools that can be used for create a DevSecOps or other automated workflow.</a:t>
            </a:r>
            <a:endParaRPr sz="1600">
              <a:latin typeface="Overpass"/>
              <a:ea typeface="Overpass"/>
              <a:cs typeface="Overpass"/>
              <a:sym typeface="Overpass"/>
            </a:endParaRPr>
          </a:p>
          <a:p>
            <a:pPr indent="0" lvl="0" marL="0" rtl="0" algn="l">
              <a:spcBef>
                <a:spcPts val="2200"/>
              </a:spcBef>
              <a:spcAft>
                <a:spcPts val="0"/>
              </a:spcAft>
              <a:buClr>
                <a:schemeClr val="dk1"/>
              </a:buClr>
              <a:buSzPts val="1100"/>
              <a:buFont typeface="Arial"/>
              <a:buNone/>
            </a:pPr>
            <a:r>
              <a:rPr lang="en" sz="1600">
                <a:solidFill>
                  <a:srgbClr val="EE0000"/>
                </a:solidFill>
                <a:latin typeface="Overpass"/>
                <a:ea typeface="Overpass"/>
                <a:cs typeface="Overpass"/>
                <a:sym typeface="Overpass"/>
              </a:rPr>
              <a:t>Tools to be Used</a:t>
            </a:r>
            <a:endParaRPr sz="1600">
              <a:solidFill>
                <a:srgbClr val="EE0000"/>
              </a:solidFill>
              <a:latin typeface="Overpass"/>
              <a:ea typeface="Overpass"/>
              <a:cs typeface="Overpass"/>
              <a:sym typeface="Overpass"/>
            </a:endParaRPr>
          </a:p>
          <a:p>
            <a:pPr indent="-330200" lvl="0" marL="457200" rtl="0" algn="l">
              <a:spcBef>
                <a:spcPts val="0"/>
              </a:spcBef>
              <a:spcAft>
                <a:spcPts val="0"/>
              </a:spcAft>
              <a:buClr>
                <a:schemeClr val="dk1"/>
              </a:buClr>
              <a:buSzPts val="1600"/>
              <a:buFont typeface="Overpass"/>
              <a:buChar char="●"/>
            </a:pPr>
            <a:r>
              <a:rPr b="1" lang="en" sz="1600">
                <a:solidFill>
                  <a:schemeClr val="dk1"/>
                </a:solidFill>
                <a:latin typeface="Overpass"/>
                <a:ea typeface="Overpass"/>
                <a:cs typeface="Overpass"/>
                <a:sym typeface="Overpass"/>
              </a:rPr>
              <a:t>Miro</a:t>
            </a:r>
            <a:r>
              <a:rPr lang="en" sz="1600">
                <a:solidFill>
                  <a:schemeClr val="dk1"/>
                </a:solidFill>
                <a:latin typeface="Overpass"/>
                <a:ea typeface="Overpass"/>
                <a:cs typeface="Overpass"/>
                <a:sym typeface="Overpass"/>
              </a:rPr>
              <a:t> - Used for cultural practices and exercises as well as maintaining project schedule and documentation. Virtual whiteboard that can simulate a room for walking-the-walls.</a:t>
            </a:r>
            <a:endParaRPr sz="1600">
              <a:solidFill>
                <a:schemeClr val="dk1"/>
              </a:solidFill>
              <a:latin typeface="Overpass"/>
              <a:ea typeface="Overpass"/>
              <a:cs typeface="Overpass"/>
              <a:sym typeface="Overpass"/>
            </a:endParaRPr>
          </a:p>
          <a:p>
            <a:pPr indent="-330200" lvl="0" marL="457200" rtl="0" algn="l">
              <a:spcBef>
                <a:spcPts val="0"/>
              </a:spcBef>
              <a:spcAft>
                <a:spcPts val="0"/>
              </a:spcAft>
              <a:buClr>
                <a:schemeClr val="dk1"/>
              </a:buClr>
              <a:buSzPts val="1600"/>
              <a:buFont typeface="Overpass"/>
              <a:buChar char="●"/>
            </a:pPr>
            <a:r>
              <a:rPr b="1" lang="en" sz="1600">
                <a:solidFill>
                  <a:schemeClr val="dk1"/>
                </a:solidFill>
                <a:latin typeface="Overpass"/>
                <a:ea typeface="Overpass"/>
                <a:cs typeface="Overpass"/>
                <a:sym typeface="Overpass"/>
              </a:rPr>
              <a:t>GoogleMeet</a:t>
            </a:r>
            <a:r>
              <a:rPr lang="en" sz="1600">
                <a:solidFill>
                  <a:schemeClr val="dk1"/>
                </a:solidFill>
                <a:latin typeface="Overpass"/>
                <a:ea typeface="Overpass"/>
                <a:cs typeface="Overpass"/>
                <a:sym typeface="Overpass"/>
              </a:rPr>
              <a:t> - Used for video conferencing and facilitation of participants</a:t>
            </a:r>
            <a:endParaRPr sz="1600">
              <a:solidFill>
                <a:schemeClr val="dk1"/>
              </a:solidFill>
              <a:latin typeface="Overpass"/>
              <a:ea typeface="Overpass"/>
              <a:cs typeface="Overpass"/>
              <a:sym typeface="Overpass"/>
            </a:endParaRPr>
          </a:p>
          <a:p>
            <a:pPr indent="-330200" lvl="0" marL="457200" rtl="0" algn="l">
              <a:spcBef>
                <a:spcPts val="0"/>
              </a:spcBef>
              <a:spcAft>
                <a:spcPts val="0"/>
              </a:spcAft>
              <a:buClr>
                <a:schemeClr val="dk1"/>
              </a:buClr>
              <a:buSzPts val="1600"/>
              <a:buFont typeface="Overpass"/>
              <a:buChar char="●"/>
            </a:pPr>
            <a:r>
              <a:rPr b="1" lang="en" sz="1600">
                <a:solidFill>
                  <a:schemeClr val="dk1"/>
                </a:solidFill>
                <a:latin typeface="Overpass"/>
                <a:ea typeface="Overpass"/>
                <a:cs typeface="Overpass"/>
                <a:sym typeface="Overpass"/>
              </a:rPr>
              <a:t>OpenShift/Jenkins/Gitlab/Ansible</a:t>
            </a:r>
            <a:r>
              <a:rPr lang="en" sz="1600">
                <a:solidFill>
                  <a:schemeClr val="dk1"/>
                </a:solidFill>
                <a:latin typeface="Overpass"/>
                <a:ea typeface="Overpass"/>
                <a:cs typeface="Overpass"/>
                <a:sym typeface="Overpass"/>
              </a:rPr>
              <a:t> - Used for hands-on technical exercises as well as other tools.</a:t>
            </a:r>
            <a:endParaRPr sz="1600">
              <a:solidFill>
                <a:schemeClr val="dk1"/>
              </a:solidFill>
              <a:latin typeface="Overpass"/>
              <a:ea typeface="Overpass"/>
              <a:cs typeface="Overpass"/>
              <a:sym typeface="Overpass"/>
            </a:endParaRPr>
          </a:p>
          <a:p>
            <a:pPr indent="0" lvl="0" marL="0" rtl="0" algn="l">
              <a:spcBef>
                <a:spcPts val="0"/>
              </a:spcBef>
              <a:spcAft>
                <a:spcPts val="0"/>
              </a:spcAft>
              <a:buNone/>
            </a:pPr>
            <a:r>
              <a:t/>
            </a:r>
            <a:endParaRPr sz="1600">
              <a:solidFill>
                <a:schemeClr val="dk1"/>
              </a:solidFill>
              <a:latin typeface="Overpass"/>
              <a:ea typeface="Overpass"/>
              <a:cs typeface="Overpass"/>
              <a:sym typeface="Overpass"/>
            </a:endParaRPr>
          </a:p>
          <a:p>
            <a:pPr indent="0" lvl="0" marL="0" rtl="0" algn="l">
              <a:spcBef>
                <a:spcPts val="0"/>
              </a:spcBef>
              <a:spcAft>
                <a:spcPts val="0"/>
              </a:spcAft>
              <a:buClr>
                <a:schemeClr val="dk1"/>
              </a:buClr>
              <a:buSzPts val="1100"/>
              <a:buFont typeface="Arial"/>
              <a:buNone/>
            </a:pPr>
            <a:r>
              <a:t/>
            </a:r>
            <a:endParaRPr sz="1600">
              <a:solidFill>
                <a:schemeClr val="dk1"/>
              </a:solidFill>
              <a:latin typeface="Overpass"/>
              <a:ea typeface="Overpass"/>
              <a:cs typeface="Overpass"/>
              <a:sym typeface="Overpass"/>
            </a:endParaRPr>
          </a:p>
          <a:p>
            <a:pPr indent="0" lvl="0" marL="0" rtl="0" algn="l">
              <a:spcBef>
                <a:spcPts val="0"/>
              </a:spcBef>
              <a:spcAft>
                <a:spcPts val="0"/>
              </a:spcAft>
              <a:buNone/>
            </a:pPr>
            <a:r>
              <a:t/>
            </a:r>
            <a:endParaRPr sz="1600">
              <a:latin typeface="Overpass"/>
              <a:ea typeface="Overpass"/>
              <a:cs typeface="Overpass"/>
              <a:sym typeface="Overpass"/>
            </a:endParaRPr>
          </a:p>
        </p:txBody>
      </p:sp>
      <p:pic>
        <p:nvPicPr>
          <p:cNvPr id="163" name="Google Shape;163;p17"/>
          <p:cNvPicPr preferRelativeResize="0"/>
          <p:nvPr/>
        </p:nvPicPr>
        <p:blipFill>
          <a:blip r:embed="rId4">
            <a:alphaModFix/>
          </a:blip>
          <a:stretch>
            <a:fillRect/>
          </a:stretch>
        </p:blipFill>
        <p:spPr>
          <a:xfrm>
            <a:off x="1708500" y="5247716"/>
            <a:ext cx="246220" cy="3647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69" name="Google Shape;169;p18"/>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p>
            <a:pPr indent="0" lvl="0" marL="0" rtl="0" algn="l">
              <a:spcBef>
                <a:spcPts val="0"/>
              </a:spcBef>
              <a:spcAft>
                <a:spcPts val="0"/>
              </a:spcAft>
              <a:buClr>
                <a:schemeClr val="dk1"/>
              </a:buClr>
              <a:buSzPts val="1100"/>
              <a:buFont typeface="Arial"/>
              <a:buNone/>
            </a:pPr>
            <a:r>
              <a:rPr lang="en"/>
              <a:t>NORTH AMERICA - November 2019 All-Hands Call</a:t>
            </a:r>
            <a:endParaRPr/>
          </a:p>
        </p:txBody>
      </p:sp>
      <p:sp>
        <p:nvSpPr>
          <p:cNvPr id="170" name="Google Shape;170;p18"/>
          <p:cNvSpPr txBox="1"/>
          <p:nvPr>
            <p:ph type="title"/>
          </p:nvPr>
        </p:nvSpPr>
        <p:spPr>
          <a:xfrm>
            <a:off x="5021775" y="1779000"/>
            <a:ext cx="6301500" cy="1080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Course Participants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76" name="Google Shape;176;p19"/>
          <p:cNvSpPr txBox="1"/>
          <p:nvPr>
            <p:ph type="title"/>
          </p:nvPr>
        </p:nvSpPr>
        <p:spPr>
          <a:xfrm>
            <a:off x="1752600" y="634850"/>
            <a:ext cx="8686800" cy="967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Course Participants</a:t>
            </a:r>
            <a:endParaRPr/>
          </a:p>
        </p:txBody>
      </p:sp>
      <p:sp>
        <p:nvSpPr>
          <p:cNvPr id="177" name="Google Shape;177;p19"/>
          <p:cNvSpPr txBox="1"/>
          <p:nvPr/>
        </p:nvSpPr>
        <p:spPr>
          <a:xfrm>
            <a:off x="2156970" y="1369686"/>
            <a:ext cx="2434800" cy="379200"/>
          </a:xfrm>
          <a:prstGeom prst="rect">
            <a:avLst/>
          </a:prstGeom>
          <a:noFill/>
          <a:ln>
            <a:noFill/>
          </a:ln>
        </p:spPr>
        <p:txBody>
          <a:bodyPr anchorCtr="0" anchor="b" bIns="0" lIns="0" spcFirstLastPara="1" rIns="0" wrap="square" tIns="0">
            <a:noAutofit/>
          </a:bodyPr>
          <a:lstStyle/>
          <a:p>
            <a:pPr indent="0" lvl="0" marL="0" rtl="0" algn="l">
              <a:lnSpc>
                <a:spcPct val="115000"/>
              </a:lnSpc>
              <a:spcBef>
                <a:spcPts val="0"/>
              </a:spcBef>
              <a:spcAft>
                <a:spcPts val="0"/>
              </a:spcAft>
              <a:buNone/>
            </a:pPr>
            <a:r>
              <a:rPr lang="en" sz="1200">
                <a:solidFill>
                  <a:srgbClr val="EE0000"/>
                </a:solidFill>
                <a:latin typeface="Overpass"/>
                <a:ea typeface="Overpass"/>
                <a:cs typeface="Overpass"/>
                <a:sym typeface="Overpass"/>
              </a:rPr>
              <a:t>Product Owners</a:t>
            </a:r>
            <a:endParaRPr sz="1200">
              <a:solidFill>
                <a:srgbClr val="EE0000"/>
              </a:solidFill>
              <a:latin typeface="Overpass"/>
              <a:ea typeface="Overpass"/>
              <a:cs typeface="Overpass"/>
              <a:sym typeface="Overpass"/>
            </a:endParaRPr>
          </a:p>
        </p:txBody>
      </p:sp>
      <p:sp>
        <p:nvSpPr>
          <p:cNvPr id="178" name="Google Shape;178;p19"/>
          <p:cNvSpPr txBox="1"/>
          <p:nvPr/>
        </p:nvSpPr>
        <p:spPr>
          <a:xfrm>
            <a:off x="2156828" y="1793925"/>
            <a:ext cx="3512100" cy="10608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0"/>
              </a:spcAft>
              <a:buNone/>
            </a:pPr>
            <a:r>
              <a:rPr lang="en" sz="1200">
                <a:latin typeface="Overpass"/>
                <a:ea typeface="Overpass"/>
                <a:cs typeface="Overpass"/>
                <a:sym typeface="Overpass"/>
              </a:rPr>
              <a:t>Immersive</a:t>
            </a:r>
            <a:r>
              <a:rPr lang="en" sz="1200">
                <a:latin typeface="Overpass"/>
                <a:ea typeface="Overpass"/>
                <a:cs typeface="Overpass"/>
                <a:sym typeface="Overpass"/>
              </a:rPr>
              <a:t> course experience to </a:t>
            </a:r>
            <a:r>
              <a:rPr lang="en" sz="1200">
                <a:latin typeface="Overpass"/>
                <a:ea typeface="Overpass"/>
                <a:cs typeface="Overpass"/>
                <a:sym typeface="Overpass"/>
              </a:rPr>
              <a:t>mimic</a:t>
            </a:r>
            <a:r>
              <a:rPr lang="en" sz="1200">
                <a:latin typeface="Overpass"/>
                <a:ea typeface="Overpass"/>
                <a:cs typeface="Overpass"/>
                <a:sym typeface="Overpass"/>
              </a:rPr>
              <a:t> real-world projects and delivery teams. Product owners will be able to participate and share in all aspects of the delivery cycle and be exposed to the technical practices used to deliver </a:t>
            </a:r>
            <a:r>
              <a:rPr lang="en" sz="1200">
                <a:latin typeface="Overpass"/>
                <a:ea typeface="Overpass"/>
                <a:cs typeface="Overpass"/>
                <a:sym typeface="Overpass"/>
              </a:rPr>
              <a:t>products</a:t>
            </a:r>
            <a:r>
              <a:rPr lang="en" sz="1200">
                <a:latin typeface="Overpass"/>
                <a:ea typeface="Overpass"/>
                <a:cs typeface="Overpass"/>
                <a:sym typeface="Overpass"/>
              </a:rPr>
              <a:t>.</a:t>
            </a:r>
            <a:r>
              <a:rPr lang="en" sz="1200">
                <a:latin typeface="Overpass"/>
                <a:ea typeface="Overpass"/>
                <a:cs typeface="Overpass"/>
                <a:sym typeface="Overpass"/>
              </a:rPr>
              <a:t>. </a:t>
            </a:r>
            <a:endParaRPr sz="1200">
              <a:latin typeface="Overpass"/>
              <a:ea typeface="Overpass"/>
              <a:cs typeface="Overpass"/>
              <a:sym typeface="Overpass"/>
            </a:endParaRPr>
          </a:p>
        </p:txBody>
      </p:sp>
      <p:pic>
        <p:nvPicPr>
          <p:cNvPr id="179" name="Google Shape;179;p19"/>
          <p:cNvPicPr preferRelativeResize="0"/>
          <p:nvPr/>
        </p:nvPicPr>
        <p:blipFill>
          <a:blip r:embed="rId3">
            <a:alphaModFix/>
          </a:blip>
          <a:stretch>
            <a:fillRect/>
          </a:stretch>
        </p:blipFill>
        <p:spPr>
          <a:xfrm>
            <a:off x="1319888" y="1424913"/>
            <a:ext cx="630936" cy="630936"/>
          </a:xfrm>
          <a:prstGeom prst="rect">
            <a:avLst/>
          </a:prstGeom>
          <a:noFill/>
          <a:ln>
            <a:noFill/>
          </a:ln>
        </p:spPr>
      </p:pic>
      <p:sp>
        <p:nvSpPr>
          <p:cNvPr id="180" name="Google Shape;180;p19"/>
          <p:cNvSpPr txBox="1"/>
          <p:nvPr/>
        </p:nvSpPr>
        <p:spPr>
          <a:xfrm>
            <a:off x="2156970" y="3168350"/>
            <a:ext cx="2434800" cy="379200"/>
          </a:xfrm>
          <a:prstGeom prst="rect">
            <a:avLst/>
          </a:prstGeom>
          <a:noFill/>
          <a:ln>
            <a:noFill/>
          </a:ln>
        </p:spPr>
        <p:txBody>
          <a:bodyPr anchorCtr="0" anchor="b" bIns="0" lIns="0" spcFirstLastPara="1" rIns="0" wrap="square" tIns="0">
            <a:noAutofit/>
          </a:bodyPr>
          <a:lstStyle/>
          <a:p>
            <a:pPr indent="0" lvl="0" marL="0" rtl="0" algn="l">
              <a:lnSpc>
                <a:spcPct val="115000"/>
              </a:lnSpc>
              <a:spcBef>
                <a:spcPts val="0"/>
              </a:spcBef>
              <a:spcAft>
                <a:spcPts val="0"/>
              </a:spcAft>
              <a:buNone/>
            </a:pPr>
            <a:r>
              <a:rPr lang="en" sz="1200">
                <a:solidFill>
                  <a:srgbClr val="EE0000"/>
                </a:solidFill>
                <a:latin typeface="Overpass"/>
                <a:ea typeface="Overpass"/>
                <a:cs typeface="Overpass"/>
                <a:sym typeface="Overpass"/>
              </a:rPr>
              <a:t>Engineers / Administrators</a:t>
            </a:r>
            <a:endParaRPr sz="1200">
              <a:solidFill>
                <a:srgbClr val="EE0000"/>
              </a:solidFill>
              <a:latin typeface="Overpass"/>
              <a:ea typeface="Overpass"/>
              <a:cs typeface="Overpass"/>
              <a:sym typeface="Overpass"/>
            </a:endParaRPr>
          </a:p>
        </p:txBody>
      </p:sp>
      <p:sp>
        <p:nvSpPr>
          <p:cNvPr id="181" name="Google Shape;181;p19"/>
          <p:cNvSpPr txBox="1"/>
          <p:nvPr/>
        </p:nvSpPr>
        <p:spPr>
          <a:xfrm>
            <a:off x="2156825" y="3592599"/>
            <a:ext cx="3512100" cy="9000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0"/>
              </a:spcAft>
              <a:buNone/>
            </a:pPr>
            <a:r>
              <a:rPr lang="en" sz="1200">
                <a:latin typeface="Overpass"/>
                <a:ea typeface="Overpass"/>
                <a:cs typeface="Overpass"/>
                <a:sym typeface="Overpass"/>
              </a:rPr>
              <a:t>Integration with cross-functional teams bringing the administrators closer with the developers and development process along with </a:t>
            </a:r>
            <a:r>
              <a:rPr lang="en" sz="1200">
                <a:latin typeface="Overpass"/>
                <a:ea typeface="Overpass"/>
                <a:cs typeface="Overpass"/>
                <a:sym typeface="Overpass"/>
              </a:rPr>
              <a:t>integrating</a:t>
            </a:r>
            <a:r>
              <a:rPr lang="en" sz="1200">
                <a:latin typeface="Overpass"/>
                <a:ea typeface="Overpass"/>
                <a:cs typeface="Overpass"/>
                <a:sym typeface="Overpass"/>
              </a:rPr>
              <a:t> them earlier in the feedback loop.</a:t>
            </a:r>
            <a:endParaRPr sz="1200">
              <a:latin typeface="Overpass"/>
              <a:ea typeface="Overpass"/>
              <a:cs typeface="Overpass"/>
              <a:sym typeface="Overpass"/>
            </a:endParaRPr>
          </a:p>
        </p:txBody>
      </p:sp>
      <p:pic>
        <p:nvPicPr>
          <p:cNvPr id="182" name="Google Shape;182;p19"/>
          <p:cNvPicPr preferRelativeResize="0"/>
          <p:nvPr/>
        </p:nvPicPr>
        <p:blipFill rotWithShape="1">
          <a:blip r:embed="rId4">
            <a:alphaModFix/>
          </a:blip>
          <a:srcRect b="0" l="0" r="0" t="0"/>
          <a:stretch/>
        </p:blipFill>
        <p:spPr>
          <a:xfrm>
            <a:off x="1319888" y="3223577"/>
            <a:ext cx="630936" cy="630936"/>
          </a:xfrm>
          <a:prstGeom prst="rect">
            <a:avLst/>
          </a:prstGeom>
          <a:noFill/>
          <a:ln>
            <a:noFill/>
          </a:ln>
        </p:spPr>
      </p:pic>
      <p:sp>
        <p:nvSpPr>
          <p:cNvPr id="183" name="Google Shape;183;p19"/>
          <p:cNvSpPr txBox="1"/>
          <p:nvPr/>
        </p:nvSpPr>
        <p:spPr>
          <a:xfrm>
            <a:off x="6927423" y="1369675"/>
            <a:ext cx="2979900" cy="379200"/>
          </a:xfrm>
          <a:prstGeom prst="rect">
            <a:avLst/>
          </a:prstGeom>
          <a:noFill/>
          <a:ln>
            <a:noFill/>
          </a:ln>
        </p:spPr>
        <p:txBody>
          <a:bodyPr anchorCtr="0" anchor="b" bIns="0" lIns="0" spcFirstLastPara="1" rIns="0" wrap="square" tIns="0">
            <a:noAutofit/>
          </a:bodyPr>
          <a:lstStyle/>
          <a:p>
            <a:pPr indent="0" lvl="0" marL="0" rtl="0" algn="l">
              <a:lnSpc>
                <a:spcPct val="115000"/>
              </a:lnSpc>
              <a:spcBef>
                <a:spcPts val="0"/>
              </a:spcBef>
              <a:spcAft>
                <a:spcPts val="0"/>
              </a:spcAft>
              <a:buNone/>
            </a:pPr>
            <a:r>
              <a:rPr lang="en" sz="1200">
                <a:solidFill>
                  <a:srgbClr val="EE0000"/>
                </a:solidFill>
                <a:latin typeface="Overpass"/>
                <a:ea typeface="Overpass"/>
                <a:cs typeface="Overpass"/>
                <a:sym typeface="Overpass"/>
              </a:rPr>
              <a:t>Developers</a:t>
            </a:r>
            <a:endParaRPr sz="1200">
              <a:solidFill>
                <a:srgbClr val="EE0000"/>
              </a:solidFill>
              <a:latin typeface="Overpass"/>
              <a:ea typeface="Overpass"/>
              <a:cs typeface="Overpass"/>
              <a:sym typeface="Overpass"/>
            </a:endParaRPr>
          </a:p>
        </p:txBody>
      </p:sp>
      <p:sp>
        <p:nvSpPr>
          <p:cNvPr id="184" name="Google Shape;184;p19"/>
          <p:cNvSpPr txBox="1"/>
          <p:nvPr/>
        </p:nvSpPr>
        <p:spPr>
          <a:xfrm>
            <a:off x="6927301" y="1793925"/>
            <a:ext cx="4121700" cy="10608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0"/>
              </a:spcAft>
              <a:buNone/>
            </a:pPr>
            <a:r>
              <a:rPr lang="en" sz="1200">
                <a:latin typeface="Overpass"/>
                <a:ea typeface="Overpass"/>
                <a:cs typeface="Overpass"/>
                <a:sym typeface="Overpass"/>
              </a:rPr>
              <a:t>Developers will experience both sides of the loop from discovery to delivery and will become embedded as part of a larger team. This will allow full integration in the feedback loop and create a more cohesive team.</a:t>
            </a:r>
            <a:endParaRPr sz="1200">
              <a:latin typeface="Overpass"/>
              <a:ea typeface="Overpass"/>
              <a:cs typeface="Overpass"/>
              <a:sym typeface="Overpass"/>
            </a:endParaRPr>
          </a:p>
        </p:txBody>
      </p:sp>
      <p:pic>
        <p:nvPicPr>
          <p:cNvPr id="185" name="Google Shape;185;p19"/>
          <p:cNvPicPr preferRelativeResize="0"/>
          <p:nvPr/>
        </p:nvPicPr>
        <p:blipFill rotWithShape="1">
          <a:blip r:embed="rId5">
            <a:alphaModFix/>
          </a:blip>
          <a:srcRect b="0" l="109" r="119" t="0"/>
          <a:stretch/>
        </p:blipFill>
        <p:spPr>
          <a:xfrm>
            <a:off x="6090351" y="1424913"/>
            <a:ext cx="630935" cy="630936"/>
          </a:xfrm>
          <a:prstGeom prst="rect">
            <a:avLst/>
          </a:prstGeom>
          <a:noFill/>
          <a:ln>
            <a:noFill/>
          </a:ln>
        </p:spPr>
      </p:pic>
      <p:sp>
        <p:nvSpPr>
          <p:cNvPr id="186" name="Google Shape;186;p19"/>
          <p:cNvSpPr txBox="1"/>
          <p:nvPr/>
        </p:nvSpPr>
        <p:spPr>
          <a:xfrm>
            <a:off x="6927434" y="3092150"/>
            <a:ext cx="2434800" cy="379200"/>
          </a:xfrm>
          <a:prstGeom prst="rect">
            <a:avLst/>
          </a:prstGeom>
          <a:noFill/>
          <a:ln>
            <a:noFill/>
          </a:ln>
        </p:spPr>
        <p:txBody>
          <a:bodyPr anchorCtr="0" anchor="b" bIns="0" lIns="0" spcFirstLastPara="1" rIns="0" wrap="square" tIns="0">
            <a:noAutofit/>
          </a:bodyPr>
          <a:lstStyle/>
          <a:p>
            <a:pPr indent="0" lvl="0" marL="0" rtl="0" algn="l">
              <a:lnSpc>
                <a:spcPct val="115000"/>
              </a:lnSpc>
              <a:spcBef>
                <a:spcPts val="0"/>
              </a:spcBef>
              <a:spcAft>
                <a:spcPts val="0"/>
              </a:spcAft>
              <a:buNone/>
            </a:pPr>
            <a:r>
              <a:rPr lang="en" sz="1200">
                <a:solidFill>
                  <a:srgbClr val="EE0000"/>
                </a:solidFill>
                <a:latin typeface="Overpass"/>
                <a:ea typeface="Overpass"/>
                <a:cs typeface="Overpass"/>
                <a:sym typeface="Overpass"/>
              </a:rPr>
              <a:t>New Team Members</a:t>
            </a:r>
            <a:endParaRPr sz="1200">
              <a:solidFill>
                <a:srgbClr val="EE0000"/>
              </a:solidFill>
              <a:latin typeface="Overpass"/>
              <a:ea typeface="Overpass"/>
              <a:cs typeface="Overpass"/>
              <a:sym typeface="Overpass"/>
            </a:endParaRPr>
          </a:p>
        </p:txBody>
      </p:sp>
      <p:sp>
        <p:nvSpPr>
          <p:cNvPr id="187" name="Google Shape;187;p19"/>
          <p:cNvSpPr txBox="1"/>
          <p:nvPr/>
        </p:nvSpPr>
        <p:spPr>
          <a:xfrm>
            <a:off x="6927300" y="3516400"/>
            <a:ext cx="4301400" cy="13215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0"/>
              </a:spcAft>
              <a:buNone/>
            </a:pPr>
            <a:r>
              <a:rPr lang="en" sz="1200">
                <a:latin typeface="Overpass"/>
                <a:ea typeface="Overpass"/>
                <a:cs typeface="Overpass"/>
                <a:sym typeface="Overpass"/>
              </a:rPr>
              <a:t>DO500 blends both cultural and technical practices into a highly engaging experience requiring participation from all team members. New team members can not only learn DevOPS and Agile </a:t>
            </a:r>
            <a:r>
              <a:rPr lang="en" sz="1200">
                <a:latin typeface="Overpass"/>
                <a:ea typeface="Overpass"/>
                <a:cs typeface="Overpass"/>
                <a:sym typeface="Overpass"/>
              </a:rPr>
              <a:t>practices</a:t>
            </a:r>
            <a:r>
              <a:rPr lang="en" sz="1200">
                <a:latin typeface="Overpass"/>
                <a:ea typeface="Overpass"/>
                <a:cs typeface="Overpass"/>
                <a:sym typeface="Overpass"/>
              </a:rPr>
              <a:t>, they naturally build relationships among team members as part of the exercises</a:t>
            </a:r>
            <a:endParaRPr sz="1200">
              <a:latin typeface="Overpass"/>
              <a:ea typeface="Overpass"/>
              <a:cs typeface="Overpass"/>
              <a:sym typeface="Overpass"/>
            </a:endParaRPr>
          </a:p>
          <a:p>
            <a:pPr indent="0" lvl="0" marL="0" rtl="0" algn="l">
              <a:lnSpc>
                <a:spcPct val="140000"/>
              </a:lnSpc>
              <a:spcBef>
                <a:spcPts val="0"/>
              </a:spcBef>
              <a:spcAft>
                <a:spcPts val="0"/>
              </a:spcAft>
              <a:buNone/>
            </a:pPr>
            <a:r>
              <a:t/>
            </a:r>
            <a:endParaRPr sz="1200">
              <a:latin typeface="Overpass"/>
              <a:ea typeface="Overpass"/>
              <a:cs typeface="Overpass"/>
              <a:sym typeface="Overpass"/>
            </a:endParaRPr>
          </a:p>
        </p:txBody>
      </p:sp>
      <p:pic>
        <p:nvPicPr>
          <p:cNvPr id="188" name="Google Shape;188;p19"/>
          <p:cNvPicPr preferRelativeResize="0"/>
          <p:nvPr/>
        </p:nvPicPr>
        <p:blipFill rotWithShape="1">
          <a:blip r:embed="rId6">
            <a:alphaModFix/>
          </a:blip>
          <a:srcRect b="0" l="0" r="0" t="0"/>
          <a:stretch/>
        </p:blipFill>
        <p:spPr>
          <a:xfrm>
            <a:off x="6090351" y="3147377"/>
            <a:ext cx="630936" cy="6309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94" name="Google Shape;194;p20"/>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p>
            <a:pPr indent="0" lvl="0" marL="0" rtl="0" algn="l">
              <a:spcBef>
                <a:spcPts val="0"/>
              </a:spcBef>
              <a:spcAft>
                <a:spcPts val="0"/>
              </a:spcAft>
              <a:buClr>
                <a:schemeClr val="dk1"/>
              </a:buClr>
              <a:buSzPts val="1100"/>
              <a:buFont typeface="Arial"/>
              <a:buNone/>
            </a:pPr>
            <a:r>
              <a:rPr lang="en"/>
              <a:t>NORTH AMERICA - November 2019 All-Hands Call</a:t>
            </a:r>
            <a:endParaRPr/>
          </a:p>
          <a:p>
            <a:pPr indent="0" lvl="0" marL="0" rtl="0" algn="l">
              <a:spcBef>
                <a:spcPts val="0"/>
              </a:spcBef>
              <a:spcAft>
                <a:spcPts val="0"/>
              </a:spcAft>
              <a:buNone/>
            </a:pPr>
            <a:r>
              <a:t/>
            </a:r>
            <a:endParaRPr/>
          </a:p>
        </p:txBody>
      </p:sp>
      <p:sp>
        <p:nvSpPr>
          <p:cNvPr id="195" name="Google Shape;195;p20"/>
          <p:cNvSpPr txBox="1"/>
          <p:nvPr>
            <p:ph type="title"/>
          </p:nvPr>
        </p:nvSpPr>
        <p:spPr>
          <a:xfrm>
            <a:off x="5021775" y="2187000"/>
            <a:ext cx="6301500" cy="3474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Goals</a:t>
            </a:r>
            <a:endParaRPr/>
          </a:p>
          <a:p>
            <a:pPr indent="0" lvl="0" marL="0" rtl="0" algn="ctr">
              <a:spcBef>
                <a:spcPts val="0"/>
              </a:spcBef>
              <a:spcAft>
                <a:spcPts val="0"/>
              </a:spcAft>
              <a:buNone/>
            </a:pPr>
            <a:r>
              <a:rPr lang="en"/>
              <a:t>&amp;</a:t>
            </a:r>
            <a:endParaRPr/>
          </a:p>
          <a:p>
            <a:pPr indent="0" lvl="0" marL="0" rtl="0" algn="ctr">
              <a:spcBef>
                <a:spcPts val="0"/>
              </a:spcBef>
              <a:spcAft>
                <a:spcPts val="0"/>
              </a:spcAft>
              <a:buNone/>
            </a:pPr>
            <a:r>
              <a:rPr lang="en"/>
              <a:t>Objectives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1"/>
          <p:cNvSpPr txBox="1"/>
          <p:nvPr>
            <p:ph type="title"/>
          </p:nvPr>
        </p:nvSpPr>
        <p:spPr>
          <a:xfrm>
            <a:off x="1752600" y="634850"/>
            <a:ext cx="8686800" cy="967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Goals and Objectives</a:t>
            </a:r>
            <a:endParaRPr/>
          </a:p>
        </p:txBody>
      </p:sp>
      <p:sp>
        <p:nvSpPr>
          <p:cNvPr id="201" name="Google Shape;201;p2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02" name="Google Shape;202;p21"/>
          <p:cNvSpPr txBox="1"/>
          <p:nvPr/>
        </p:nvSpPr>
        <p:spPr>
          <a:xfrm>
            <a:off x="1616226" y="1328400"/>
            <a:ext cx="2695500" cy="379200"/>
          </a:xfrm>
          <a:prstGeom prst="rect">
            <a:avLst/>
          </a:prstGeom>
          <a:noFill/>
          <a:ln>
            <a:noFill/>
          </a:ln>
        </p:spPr>
        <p:txBody>
          <a:bodyPr anchorCtr="0" anchor="b" bIns="0" lIns="0" spcFirstLastPara="1" rIns="0" wrap="square" tIns="0">
            <a:noAutofit/>
          </a:bodyPr>
          <a:lstStyle/>
          <a:p>
            <a:pPr indent="0" lvl="0" marL="0" rtl="0" algn="l">
              <a:lnSpc>
                <a:spcPct val="115000"/>
              </a:lnSpc>
              <a:spcBef>
                <a:spcPts val="0"/>
              </a:spcBef>
              <a:spcAft>
                <a:spcPts val="0"/>
              </a:spcAft>
              <a:buNone/>
            </a:pPr>
            <a:r>
              <a:rPr lang="en" sz="1200">
                <a:solidFill>
                  <a:srgbClr val="EE0000"/>
                </a:solidFill>
                <a:latin typeface="Overpass"/>
                <a:ea typeface="Overpass"/>
                <a:cs typeface="Overpass"/>
                <a:sym typeface="Overpass"/>
              </a:rPr>
              <a:t>Leverage Hands-On Technical Tools</a:t>
            </a:r>
            <a:endParaRPr sz="1200">
              <a:solidFill>
                <a:srgbClr val="EE0000"/>
              </a:solidFill>
              <a:latin typeface="Overpass"/>
              <a:ea typeface="Overpass"/>
              <a:cs typeface="Overpass"/>
              <a:sym typeface="Overpass"/>
            </a:endParaRPr>
          </a:p>
        </p:txBody>
      </p:sp>
      <p:sp>
        <p:nvSpPr>
          <p:cNvPr id="203" name="Google Shape;203;p21"/>
          <p:cNvSpPr txBox="1"/>
          <p:nvPr/>
        </p:nvSpPr>
        <p:spPr>
          <a:xfrm>
            <a:off x="1616225" y="1707600"/>
            <a:ext cx="4052700" cy="10608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0"/>
              </a:spcAft>
              <a:buNone/>
            </a:pPr>
            <a:r>
              <a:rPr lang="en" sz="1200">
                <a:latin typeface="Overpass"/>
                <a:ea typeface="Overpass"/>
                <a:cs typeface="Overpass"/>
                <a:sym typeface="Overpass"/>
              </a:rPr>
              <a:t>Pairing and mobbing will  be used to assist with hands-on technical exercises. Not all users will feel comfortable completing the exercises, but it is more important to understand the process rather than completing the exercise. It will develop perspective and give insight into the full discovery and delivery process.</a:t>
            </a:r>
            <a:endParaRPr sz="1200">
              <a:latin typeface="Overpass"/>
              <a:ea typeface="Overpass"/>
              <a:cs typeface="Overpass"/>
              <a:sym typeface="Overpass"/>
            </a:endParaRPr>
          </a:p>
        </p:txBody>
      </p:sp>
      <p:pic>
        <p:nvPicPr>
          <p:cNvPr id="204" name="Google Shape;204;p21"/>
          <p:cNvPicPr preferRelativeResize="0"/>
          <p:nvPr/>
        </p:nvPicPr>
        <p:blipFill>
          <a:blip r:embed="rId3">
            <a:alphaModFix/>
          </a:blip>
          <a:stretch>
            <a:fillRect/>
          </a:stretch>
        </p:blipFill>
        <p:spPr>
          <a:xfrm>
            <a:off x="911563" y="1424913"/>
            <a:ext cx="630936" cy="630936"/>
          </a:xfrm>
          <a:prstGeom prst="rect">
            <a:avLst/>
          </a:prstGeom>
          <a:noFill/>
          <a:ln>
            <a:noFill/>
          </a:ln>
        </p:spPr>
      </p:pic>
      <p:sp>
        <p:nvSpPr>
          <p:cNvPr id="205" name="Google Shape;205;p21"/>
          <p:cNvSpPr txBox="1"/>
          <p:nvPr/>
        </p:nvSpPr>
        <p:spPr>
          <a:xfrm>
            <a:off x="1616220" y="3239400"/>
            <a:ext cx="2434800" cy="379200"/>
          </a:xfrm>
          <a:prstGeom prst="rect">
            <a:avLst/>
          </a:prstGeom>
          <a:noFill/>
          <a:ln>
            <a:noFill/>
          </a:ln>
        </p:spPr>
        <p:txBody>
          <a:bodyPr anchorCtr="0" anchor="b" bIns="0" lIns="0" spcFirstLastPara="1" rIns="0" wrap="square" tIns="0">
            <a:noAutofit/>
          </a:bodyPr>
          <a:lstStyle/>
          <a:p>
            <a:pPr indent="0" lvl="0" marL="0" rtl="0" algn="l">
              <a:lnSpc>
                <a:spcPct val="115000"/>
              </a:lnSpc>
              <a:spcBef>
                <a:spcPts val="0"/>
              </a:spcBef>
              <a:spcAft>
                <a:spcPts val="0"/>
              </a:spcAft>
              <a:buNone/>
            </a:pPr>
            <a:r>
              <a:rPr lang="en" sz="1200">
                <a:solidFill>
                  <a:srgbClr val="EE0000"/>
                </a:solidFill>
                <a:latin typeface="Overpass"/>
                <a:ea typeface="Overpass"/>
                <a:cs typeface="Overpass"/>
                <a:sym typeface="Overpass"/>
              </a:rPr>
              <a:t>Team Building</a:t>
            </a:r>
            <a:endParaRPr sz="1200">
              <a:solidFill>
                <a:srgbClr val="EE0000"/>
              </a:solidFill>
              <a:latin typeface="Overpass"/>
              <a:ea typeface="Overpass"/>
              <a:cs typeface="Overpass"/>
              <a:sym typeface="Overpass"/>
            </a:endParaRPr>
          </a:p>
        </p:txBody>
      </p:sp>
      <p:sp>
        <p:nvSpPr>
          <p:cNvPr id="206" name="Google Shape;206;p21"/>
          <p:cNvSpPr txBox="1"/>
          <p:nvPr/>
        </p:nvSpPr>
        <p:spPr>
          <a:xfrm>
            <a:off x="1616225" y="3677199"/>
            <a:ext cx="3512100" cy="9000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0"/>
              </a:spcAft>
              <a:buNone/>
            </a:pPr>
            <a:r>
              <a:rPr lang="en" sz="1200">
                <a:latin typeface="Overpass"/>
                <a:ea typeface="Overpass"/>
                <a:cs typeface="Overpass"/>
                <a:sym typeface="Overpass"/>
              </a:rPr>
              <a:t>Build confidence and trust working as an integrated DevOPS team. Leverage various practices that make it easier for members of different sections of the team to work more efficiently together.</a:t>
            </a:r>
            <a:endParaRPr sz="1200">
              <a:latin typeface="Overpass"/>
              <a:ea typeface="Overpass"/>
              <a:cs typeface="Overpass"/>
              <a:sym typeface="Overpass"/>
            </a:endParaRPr>
          </a:p>
        </p:txBody>
      </p:sp>
      <p:pic>
        <p:nvPicPr>
          <p:cNvPr id="207" name="Google Shape;207;p21"/>
          <p:cNvPicPr preferRelativeResize="0"/>
          <p:nvPr/>
        </p:nvPicPr>
        <p:blipFill rotWithShape="1">
          <a:blip r:embed="rId4">
            <a:alphaModFix/>
          </a:blip>
          <a:srcRect b="0" l="0" r="0" t="0"/>
          <a:stretch/>
        </p:blipFill>
        <p:spPr>
          <a:xfrm>
            <a:off x="911563" y="3331402"/>
            <a:ext cx="630936" cy="630936"/>
          </a:xfrm>
          <a:prstGeom prst="rect">
            <a:avLst/>
          </a:prstGeom>
          <a:noFill/>
          <a:ln>
            <a:noFill/>
          </a:ln>
        </p:spPr>
      </p:pic>
      <p:sp>
        <p:nvSpPr>
          <p:cNvPr id="208" name="Google Shape;208;p21"/>
          <p:cNvSpPr txBox="1"/>
          <p:nvPr/>
        </p:nvSpPr>
        <p:spPr>
          <a:xfrm>
            <a:off x="6927423" y="1369675"/>
            <a:ext cx="2979900" cy="379200"/>
          </a:xfrm>
          <a:prstGeom prst="rect">
            <a:avLst/>
          </a:prstGeom>
          <a:noFill/>
          <a:ln>
            <a:noFill/>
          </a:ln>
        </p:spPr>
        <p:txBody>
          <a:bodyPr anchorCtr="0" anchor="b" bIns="0" lIns="0" spcFirstLastPara="1" rIns="0" wrap="square" tIns="0">
            <a:noAutofit/>
          </a:bodyPr>
          <a:lstStyle/>
          <a:p>
            <a:pPr indent="0" lvl="0" marL="0" rtl="0" algn="l">
              <a:lnSpc>
                <a:spcPct val="115000"/>
              </a:lnSpc>
              <a:spcBef>
                <a:spcPts val="0"/>
              </a:spcBef>
              <a:spcAft>
                <a:spcPts val="0"/>
              </a:spcAft>
              <a:buNone/>
            </a:pPr>
            <a:r>
              <a:rPr lang="en" sz="1200">
                <a:solidFill>
                  <a:srgbClr val="EE0000"/>
                </a:solidFill>
                <a:latin typeface="Overpass"/>
                <a:ea typeface="Overpass"/>
                <a:cs typeface="Overpass"/>
                <a:sym typeface="Overpass"/>
              </a:rPr>
              <a:t>Leverage Hands-On Tools for Practices</a:t>
            </a:r>
            <a:endParaRPr sz="1200">
              <a:solidFill>
                <a:srgbClr val="EE0000"/>
              </a:solidFill>
              <a:latin typeface="Overpass"/>
              <a:ea typeface="Overpass"/>
              <a:cs typeface="Overpass"/>
              <a:sym typeface="Overpass"/>
            </a:endParaRPr>
          </a:p>
        </p:txBody>
      </p:sp>
      <p:sp>
        <p:nvSpPr>
          <p:cNvPr id="209" name="Google Shape;209;p21"/>
          <p:cNvSpPr txBox="1"/>
          <p:nvPr/>
        </p:nvSpPr>
        <p:spPr>
          <a:xfrm>
            <a:off x="6927292" y="1793925"/>
            <a:ext cx="3512100" cy="10608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0"/>
              </a:spcAft>
              <a:buNone/>
            </a:pPr>
            <a:r>
              <a:rPr lang="en" sz="1200">
                <a:latin typeface="Overpass"/>
                <a:ea typeface="Overpass"/>
                <a:cs typeface="Overpass"/>
                <a:sym typeface="Overpass"/>
              </a:rPr>
              <a:t>Learn the use of Miro and other online tools that can assist with running remote exercises for gathering information in discovery sessions and other cultural practices.</a:t>
            </a:r>
            <a:endParaRPr sz="1200">
              <a:latin typeface="Overpass"/>
              <a:ea typeface="Overpass"/>
              <a:cs typeface="Overpass"/>
              <a:sym typeface="Overpass"/>
            </a:endParaRPr>
          </a:p>
        </p:txBody>
      </p:sp>
      <p:pic>
        <p:nvPicPr>
          <p:cNvPr id="210" name="Google Shape;210;p21"/>
          <p:cNvPicPr preferRelativeResize="0"/>
          <p:nvPr/>
        </p:nvPicPr>
        <p:blipFill rotWithShape="1">
          <a:blip r:embed="rId5">
            <a:alphaModFix/>
          </a:blip>
          <a:srcRect b="0" l="109" r="119" t="0"/>
          <a:stretch/>
        </p:blipFill>
        <p:spPr>
          <a:xfrm>
            <a:off x="6090351" y="1424913"/>
            <a:ext cx="630935" cy="630936"/>
          </a:xfrm>
          <a:prstGeom prst="rect">
            <a:avLst/>
          </a:prstGeom>
          <a:noFill/>
          <a:ln>
            <a:noFill/>
          </a:ln>
        </p:spPr>
      </p:pic>
      <p:sp>
        <p:nvSpPr>
          <p:cNvPr id="211" name="Google Shape;211;p21"/>
          <p:cNvSpPr txBox="1"/>
          <p:nvPr/>
        </p:nvSpPr>
        <p:spPr>
          <a:xfrm>
            <a:off x="6927434" y="3092150"/>
            <a:ext cx="2434800" cy="379200"/>
          </a:xfrm>
          <a:prstGeom prst="rect">
            <a:avLst/>
          </a:prstGeom>
          <a:noFill/>
          <a:ln>
            <a:noFill/>
          </a:ln>
        </p:spPr>
        <p:txBody>
          <a:bodyPr anchorCtr="0" anchor="b" bIns="0" lIns="0" spcFirstLastPara="1" rIns="0" wrap="square" tIns="0">
            <a:noAutofit/>
          </a:bodyPr>
          <a:lstStyle/>
          <a:p>
            <a:pPr indent="0" lvl="0" marL="0" rtl="0" algn="l">
              <a:lnSpc>
                <a:spcPct val="115000"/>
              </a:lnSpc>
              <a:spcBef>
                <a:spcPts val="0"/>
              </a:spcBef>
              <a:spcAft>
                <a:spcPts val="0"/>
              </a:spcAft>
              <a:buNone/>
            </a:pPr>
            <a:r>
              <a:rPr lang="en" sz="1200">
                <a:solidFill>
                  <a:srgbClr val="EE0000"/>
                </a:solidFill>
                <a:latin typeface="Overpass"/>
                <a:ea typeface="Overpass"/>
                <a:cs typeface="Overpass"/>
                <a:sym typeface="Overpass"/>
              </a:rPr>
              <a:t>Network of Resources</a:t>
            </a:r>
            <a:endParaRPr sz="1200">
              <a:solidFill>
                <a:srgbClr val="EE0000"/>
              </a:solidFill>
              <a:latin typeface="Overpass"/>
              <a:ea typeface="Overpass"/>
              <a:cs typeface="Overpass"/>
              <a:sym typeface="Overpass"/>
            </a:endParaRPr>
          </a:p>
        </p:txBody>
      </p:sp>
      <p:sp>
        <p:nvSpPr>
          <p:cNvPr id="212" name="Google Shape;212;p21"/>
          <p:cNvSpPr txBox="1"/>
          <p:nvPr/>
        </p:nvSpPr>
        <p:spPr>
          <a:xfrm>
            <a:off x="6927292" y="3516389"/>
            <a:ext cx="3512100" cy="10608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0"/>
              </a:spcAft>
              <a:buNone/>
            </a:pPr>
            <a:r>
              <a:rPr lang="en" sz="1200">
                <a:latin typeface="Overpass"/>
                <a:ea typeface="Overpass"/>
                <a:cs typeface="Overpass"/>
                <a:sym typeface="Overpass"/>
              </a:rPr>
              <a:t>Add to your existing library of resources around DevOPS and Agile. Learn more about the Open Practice Library and how to leverage additional practices in your journey.</a:t>
            </a:r>
            <a:endParaRPr sz="1200">
              <a:latin typeface="Overpass"/>
              <a:ea typeface="Overpass"/>
              <a:cs typeface="Overpass"/>
              <a:sym typeface="Overpass"/>
            </a:endParaRPr>
          </a:p>
        </p:txBody>
      </p:sp>
      <p:pic>
        <p:nvPicPr>
          <p:cNvPr id="213" name="Google Shape;213;p21"/>
          <p:cNvPicPr preferRelativeResize="0"/>
          <p:nvPr/>
        </p:nvPicPr>
        <p:blipFill rotWithShape="1">
          <a:blip r:embed="rId6">
            <a:alphaModFix/>
          </a:blip>
          <a:srcRect b="0" l="0" r="0" t="0"/>
          <a:stretch/>
        </p:blipFill>
        <p:spPr>
          <a:xfrm>
            <a:off x="6090351" y="3147377"/>
            <a:ext cx="630936" cy="630936"/>
          </a:xfrm>
          <a:prstGeom prst="rect">
            <a:avLst/>
          </a:prstGeom>
          <a:noFill/>
          <a:ln>
            <a:noFill/>
          </a:ln>
        </p:spPr>
      </p:pic>
      <p:pic>
        <p:nvPicPr>
          <p:cNvPr id="214" name="Google Shape;214;p21"/>
          <p:cNvPicPr preferRelativeResize="0"/>
          <p:nvPr/>
        </p:nvPicPr>
        <p:blipFill rotWithShape="1">
          <a:blip r:embed="rId7">
            <a:alphaModFix/>
          </a:blip>
          <a:srcRect b="0" l="0" r="0" t="0"/>
          <a:stretch/>
        </p:blipFill>
        <p:spPr>
          <a:xfrm>
            <a:off x="3378436" y="5136153"/>
            <a:ext cx="582585" cy="581750"/>
          </a:xfrm>
          <a:prstGeom prst="rect">
            <a:avLst/>
          </a:prstGeom>
          <a:noFill/>
          <a:ln>
            <a:noFill/>
          </a:ln>
        </p:spPr>
      </p:pic>
      <p:sp>
        <p:nvSpPr>
          <p:cNvPr id="215" name="Google Shape;215;p21"/>
          <p:cNvSpPr txBox="1"/>
          <p:nvPr/>
        </p:nvSpPr>
        <p:spPr>
          <a:xfrm>
            <a:off x="4313209" y="4684500"/>
            <a:ext cx="2434800" cy="379200"/>
          </a:xfrm>
          <a:prstGeom prst="rect">
            <a:avLst/>
          </a:prstGeom>
          <a:noFill/>
          <a:ln>
            <a:noFill/>
          </a:ln>
        </p:spPr>
        <p:txBody>
          <a:bodyPr anchorCtr="0" anchor="b" bIns="0" lIns="0" spcFirstLastPara="1" rIns="0" wrap="square" tIns="0">
            <a:noAutofit/>
          </a:bodyPr>
          <a:lstStyle/>
          <a:p>
            <a:pPr indent="0" lvl="0" marL="0" rtl="0" algn="l">
              <a:lnSpc>
                <a:spcPct val="115000"/>
              </a:lnSpc>
              <a:spcBef>
                <a:spcPts val="0"/>
              </a:spcBef>
              <a:spcAft>
                <a:spcPts val="0"/>
              </a:spcAft>
              <a:buNone/>
            </a:pPr>
            <a:r>
              <a:rPr lang="en" sz="1200">
                <a:solidFill>
                  <a:srgbClr val="EE0000"/>
                </a:solidFill>
                <a:latin typeface="Overpass"/>
                <a:ea typeface="Overpass"/>
                <a:cs typeface="Overpass"/>
                <a:sym typeface="Overpass"/>
              </a:rPr>
              <a:t>Learn</a:t>
            </a:r>
            <a:endParaRPr sz="1200">
              <a:solidFill>
                <a:srgbClr val="EE0000"/>
              </a:solidFill>
              <a:latin typeface="Overpass"/>
              <a:ea typeface="Overpass"/>
              <a:cs typeface="Overpass"/>
              <a:sym typeface="Overpass"/>
            </a:endParaRPr>
          </a:p>
        </p:txBody>
      </p:sp>
      <p:sp>
        <p:nvSpPr>
          <p:cNvPr id="216" name="Google Shape;216;p21"/>
          <p:cNvSpPr txBox="1"/>
          <p:nvPr/>
        </p:nvSpPr>
        <p:spPr>
          <a:xfrm>
            <a:off x="4313077" y="5108750"/>
            <a:ext cx="4514700" cy="10608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0"/>
              </a:spcAft>
              <a:buNone/>
            </a:pPr>
            <a:r>
              <a:rPr lang="en" sz="1200">
                <a:latin typeface="Overpass"/>
                <a:ea typeface="Overpass"/>
                <a:cs typeface="Overpass"/>
                <a:sym typeface="Overpass"/>
              </a:rPr>
              <a:t>Learn to use and leverage the practices throughout the week. More importantly take the practices back and see which work best in your work environment.  Additional </a:t>
            </a:r>
            <a:r>
              <a:rPr b="1" lang="en" sz="1200">
                <a:latin typeface="Overpass"/>
                <a:ea typeface="Overpass"/>
                <a:cs typeface="Overpass"/>
                <a:sym typeface="Overpass"/>
              </a:rPr>
              <a:t>Goals and Objectives</a:t>
            </a:r>
            <a:r>
              <a:rPr lang="en" sz="1200">
                <a:latin typeface="Overpass"/>
                <a:ea typeface="Overpass"/>
                <a:cs typeface="Overpass"/>
                <a:sym typeface="Overpass"/>
              </a:rPr>
              <a:t> will be based on </a:t>
            </a:r>
            <a:r>
              <a:rPr lang="en" sz="1200">
                <a:latin typeface="Overpass"/>
                <a:ea typeface="Overpass"/>
                <a:cs typeface="Overpass"/>
                <a:sym typeface="Overpass"/>
              </a:rPr>
              <a:t>information</a:t>
            </a:r>
            <a:r>
              <a:rPr lang="en" sz="1200">
                <a:latin typeface="Overpass"/>
                <a:ea typeface="Overpass"/>
                <a:cs typeface="Overpass"/>
                <a:sym typeface="Overpass"/>
              </a:rPr>
              <a:t> obtained from the </a:t>
            </a:r>
            <a:r>
              <a:rPr b="1" i="1" lang="en" sz="1200">
                <a:solidFill>
                  <a:srgbClr val="FF0000"/>
                </a:solidFill>
                <a:latin typeface="Overpass"/>
                <a:ea typeface="Overpass"/>
                <a:cs typeface="Overpass"/>
                <a:sym typeface="Overpass"/>
              </a:rPr>
              <a:t>Target Outcomes</a:t>
            </a:r>
            <a:r>
              <a:rPr lang="en" sz="1200">
                <a:latin typeface="Overpass"/>
                <a:ea typeface="Overpass"/>
                <a:cs typeface="Overpass"/>
                <a:sym typeface="Overpass"/>
              </a:rPr>
              <a:t> practice.</a:t>
            </a:r>
            <a:endParaRPr sz="1200">
              <a:latin typeface="Overpass"/>
              <a:ea typeface="Overpass"/>
              <a:cs typeface="Overpass"/>
              <a:sym typeface="Overpas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22" name="Google Shape;222;p22"/>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p>
            <a:pPr indent="0" lvl="0" marL="0" rtl="0" algn="l">
              <a:spcBef>
                <a:spcPts val="0"/>
              </a:spcBef>
              <a:spcAft>
                <a:spcPts val="0"/>
              </a:spcAft>
              <a:buNone/>
            </a:pPr>
            <a:r>
              <a:rPr lang="en"/>
              <a:t>NORTH AMERICA - November 2019 All-Hands Call</a:t>
            </a:r>
            <a:endParaRPr/>
          </a:p>
          <a:p>
            <a:pPr indent="0" lvl="0" marL="0" rtl="0" algn="l">
              <a:spcBef>
                <a:spcPts val="0"/>
              </a:spcBef>
              <a:spcAft>
                <a:spcPts val="0"/>
              </a:spcAft>
              <a:buNone/>
            </a:pPr>
            <a:r>
              <a:t/>
            </a:r>
            <a:endParaRPr/>
          </a:p>
        </p:txBody>
      </p:sp>
      <p:sp>
        <p:nvSpPr>
          <p:cNvPr id="223" name="Google Shape;223;p22"/>
          <p:cNvSpPr txBox="1"/>
          <p:nvPr>
            <p:ph type="title"/>
          </p:nvPr>
        </p:nvSpPr>
        <p:spPr>
          <a:xfrm>
            <a:off x="5021775" y="2187000"/>
            <a:ext cx="6301500" cy="3474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Cultural</a:t>
            </a:r>
            <a:endParaRPr/>
          </a:p>
          <a:p>
            <a:pPr indent="0" lvl="0" marL="0" rtl="0" algn="ctr">
              <a:spcBef>
                <a:spcPts val="0"/>
              </a:spcBef>
              <a:spcAft>
                <a:spcPts val="0"/>
              </a:spcAft>
              <a:buNone/>
            </a:pPr>
            <a:r>
              <a:rPr lang="en"/>
              <a:t>Practices</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3"/>
          <p:cNvSpPr txBox="1"/>
          <p:nvPr>
            <p:ph type="title"/>
          </p:nvPr>
        </p:nvSpPr>
        <p:spPr>
          <a:xfrm>
            <a:off x="1752600" y="404800"/>
            <a:ext cx="8686800" cy="967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Cultural Practices</a:t>
            </a:r>
            <a:endParaRPr/>
          </a:p>
        </p:txBody>
      </p:sp>
      <p:sp>
        <p:nvSpPr>
          <p:cNvPr id="229" name="Google Shape;229;p2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30" name="Google Shape;230;p23"/>
          <p:cNvSpPr txBox="1"/>
          <p:nvPr/>
        </p:nvSpPr>
        <p:spPr>
          <a:xfrm>
            <a:off x="1752600" y="1466550"/>
            <a:ext cx="3777300" cy="4271400"/>
          </a:xfrm>
          <a:prstGeom prst="rect">
            <a:avLst/>
          </a:prstGeom>
          <a:noFill/>
          <a:ln>
            <a:noFill/>
          </a:ln>
        </p:spPr>
        <p:txBody>
          <a:bodyPr anchorCtr="0" anchor="t" bIns="91425" lIns="91425" spcFirstLastPara="1" rIns="91425" wrap="square" tIns="91425">
            <a:spAutoFit/>
          </a:bodyPr>
          <a:lstStyle/>
          <a:p>
            <a:pPr indent="-342900" lvl="0" marL="457200" rtl="0" algn="l">
              <a:lnSpc>
                <a:spcPct val="125000"/>
              </a:lnSpc>
              <a:spcBef>
                <a:spcPts val="0"/>
              </a:spcBef>
              <a:spcAft>
                <a:spcPts val="0"/>
              </a:spcAft>
              <a:buSzPts val="1800"/>
              <a:buFont typeface="Overpass"/>
              <a:buChar char="❖"/>
            </a:pPr>
            <a:r>
              <a:rPr lang="en" sz="1800">
                <a:latin typeface="Overpass"/>
                <a:ea typeface="Overpass"/>
                <a:cs typeface="Overpass"/>
                <a:sym typeface="Overpass"/>
              </a:rPr>
              <a:t>S</a:t>
            </a:r>
            <a:r>
              <a:rPr lang="en" sz="1800">
                <a:latin typeface="Overpass"/>
                <a:ea typeface="Overpass"/>
                <a:cs typeface="Overpass"/>
                <a:sym typeface="Overpass"/>
              </a:rPr>
              <a:t>ocial Contracts</a:t>
            </a:r>
            <a:endParaRPr sz="1800">
              <a:latin typeface="Overpass"/>
              <a:ea typeface="Overpass"/>
              <a:cs typeface="Overpass"/>
              <a:sym typeface="Overpass"/>
            </a:endParaRPr>
          </a:p>
          <a:p>
            <a:pPr indent="-342900" lvl="0" marL="457200" rtl="0" algn="l">
              <a:lnSpc>
                <a:spcPct val="125000"/>
              </a:lnSpc>
              <a:spcBef>
                <a:spcPts val="0"/>
              </a:spcBef>
              <a:spcAft>
                <a:spcPts val="0"/>
              </a:spcAft>
              <a:buSzPts val="1800"/>
              <a:buFont typeface="Overpass"/>
              <a:buChar char="❖"/>
            </a:pPr>
            <a:r>
              <a:rPr lang="en" sz="1800">
                <a:latin typeface="Overpass"/>
                <a:ea typeface="Overpass"/>
                <a:cs typeface="Overpass"/>
                <a:sym typeface="Overpass"/>
              </a:rPr>
              <a:t>Pairing and Mobbing</a:t>
            </a:r>
            <a:endParaRPr sz="1800">
              <a:latin typeface="Overpass"/>
              <a:ea typeface="Overpass"/>
              <a:cs typeface="Overpass"/>
              <a:sym typeface="Overpass"/>
            </a:endParaRPr>
          </a:p>
          <a:p>
            <a:pPr indent="-342900" lvl="0" marL="457200" rtl="0" algn="l">
              <a:lnSpc>
                <a:spcPct val="125000"/>
              </a:lnSpc>
              <a:spcBef>
                <a:spcPts val="0"/>
              </a:spcBef>
              <a:spcAft>
                <a:spcPts val="0"/>
              </a:spcAft>
              <a:buSzPts val="1800"/>
              <a:buFont typeface="Overpass"/>
              <a:buChar char="❖"/>
            </a:pPr>
            <a:r>
              <a:rPr lang="en" sz="1800">
                <a:latin typeface="Overpass"/>
                <a:ea typeface="Overpass"/>
                <a:cs typeface="Overpass"/>
                <a:sym typeface="Overpass"/>
              </a:rPr>
              <a:t>Definition of Done</a:t>
            </a:r>
            <a:endParaRPr sz="1800">
              <a:latin typeface="Overpass"/>
              <a:ea typeface="Overpass"/>
              <a:cs typeface="Overpass"/>
              <a:sym typeface="Overpass"/>
            </a:endParaRPr>
          </a:p>
          <a:p>
            <a:pPr indent="-342900" lvl="0" marL="457200" rtl="0" algn="l">
              <a:lnSpc>
                <a:spcPct val="125000"/>
              </a:lnSpc>
              <a:spcBef>
                <a:spcPts val="0"/>
              </a:spcBef>
              <a:spcAft>
                <a:spcPts val="0"/>
              </a:spcAft>
              <a:buSzPts val="1800"/>
              <a:buFont typeface="Overpass"/>
              <a:buChar char="❖"/>
            </a:pPr>
            <a:r>
              <a:rPr lang="en" sz="1800">
                <a:latin typeface="Overpass"/>
                <a:ea typeface="Overpass"/>
                <a:cs typeface="Overpass"/>
                <a:sym typeface="Overpass"/>
              </a:rPr>
              <a:t>Target Outcomes</a:t>
            </a:r>
            <a:endParaRPr sz="1800">
              <a:latin typeface="Overpass"/>
              <a:ea typeface="Overpass"/>
              <a:cs typeface="Overpass"/>
              <a:sym typeface="Overpass"/>
            </a:endParaRPr>
          </a:p>
          <a:p>
            <a:pPr indent="-342900" lvl="0" marL="457200" rtl="0" algn="l">
              <a:lnSpc>
                <a:spcPct val="125000"/>
              </a:lnSpc>
              <a:spcBef>
                <a:spcPts val="0"/>
              </a:spcBef>
              <a:spcAft>
                <a:spcPts val="0"/>
              </a:spcAft>
              <a:buSzPts val="1800"/>
              <a:buFont typeface="Overpass"/>
              <a:buChar char="❖"/>
            </a:pPr>
            <a:r>
              <a:rPr lang="en" sz="1800">
                <a:latin typeface="Overpass"/>
                <a:ea typeface="Overpass"/>
                <a:cs typeface="Overpass"/>
                <a:sym typeface="Overpass"/>
              </a:rPr>
              <a:t>Retrospectives</a:t>
            </a:r>
            <a:endParaRPr sz="1800">
              <a:latin typeface="Overpass"/>
              <a:ea typeface="Overpass"/>
              <a:cs typeface="Overpass"/>
              <a:sym typeface="Overpass"/>
            </a:endParaRPr>
          </a:p>
          <a:p>
            <a:pPr indent="-342900" lvl="0" marL="457200" rtl="0" algn="l">
              <a:lnSpc>
                <a:spcPct val="125000"/>
              </a:lnSpc>
              <a:spcBef>
                <a:spcPts val="0"/>
              </a:spcBef>
              <a:spcAft>
                <a:spcPts val="0"/>
              </a:spcAft>
              <a:buSzPts val="1800"/>
              <a:buFont typeface="Overpass"/>
              <a:buChar char="❖"/>
            </a:pPr>
            <a:r>
              <a:rPr lang="en" sz="1800">
                <a:latin typeface="Overpass"/>
                <a:ea typeface="Overpass"/>
                <a:cs typeface="Overpass"/>
                <a:sym typeface="Overpass"/>
              </a:rPr>
              <a:t>Parking Lot</a:t>
            </a:r>
            <a:endParaRPr sz="1800">
              <a:latin typeface="Overpass"/>
              <a:ea typeface="Overpass"/>
              <a:cs typeface="Overpass"/>
              <a:sym typeface="Overpass"/>
            </a:endParaRPr>
          </a:p>
          <a:p>
            <a:pPr indent="-342900" lvl="0" marL="457200" rtl="0" algn="l">
              <a:lnSpc>
                <a:spcPct val="125000"/>
              </a:lnSpc>
              <a:spcBef>
                <a:spcPts val="0"/>
              </a:spcBef>
              <a:spcAft>
                <a:spcPts val="0"/>
              </a:spcAft>
              <a:buSzPts val="1800"/>
              <a:buFont typeface="Overpass"/>
              <a:buChar char="❖"/>
            </a:pPr>
            <a:r>
              <a:rPr lang="en" sz="1800">
                <a:latin typeface="Overpass"/>
                <a:ea typeface="Overpass"/>
                <a:cs typeface="Overpass"/>
                <a:sym typeface="Overpass"/>
              </a:rPr>
              <a:t>Walk-the-Walls</a:t>
            </a:r>
            <a:endParaRPr sz="1800">
              <a:latin typeface="Overpass"/>
              <a:ea typeface="Overpass"/>
              <a:cs typeface="Overpass"/>
              <a:sym typeface="Overpass"/>
            </a:endParaRPr>
          </a:p>
          <a:p>
            <a:pPr indent="-342900" lvl="0" marL="457200" rtl="0" algn="l">
              <a:lnSpc>
                <a:spcPct val="125000"/>
              </a:lnSpc>
              <a:spcBef>
                <a:spcPts val="0"/>
              </a:spcBef>
              <a:spcAft>
                <a:spcPts val="0"/>
              </a:spcAft>
              <a:buSzPts val="1800"/>
              <a:buFont typeface="Overpass"/>
              <a:buChar char="❖"/>
            </a:pPr>
            <a:r>
              <a:rPr lang="en" sz="1800">
                <a:latin typeface="Overpass"/>
                <a:ea typeface="Overpass"/>
                <a:cs typeface="Overpass"/>
                <a:sym typeface="Overpass"/>
              </a:rPr>
              <a:t>Priority Slides</a:t>
            </a:r>
            <a:endParaRPr sz="1800">
              <a:latin typeface="Overpass"/>
              <a:ea typeface="Overpass"/>
              <a:cs typeface="Overpass"/>
              <a:sym typeface="Overpass"/>
            </a:endParaRPr>
          </a:p>
          <a:p>
            <a:pPr indent="-342900" lvl="0" marL="457200" rtl="0" algn="l">
              <a:lnSpc>
                <a:spcPct val="125000"/>
              </a:lnSpc>
              <a:spcBef>
                <a:spcPts val="0"/>
              </a:spcBef>
              <a:spcAft>
                <a:spcPts val="0"/>
              </a:spcAft>
              <a:buSzPts val="1800"/>
              <a:buFont typeface="Overpass"/>
              <a:buChar char="❖"/>
            </a:pPr>
            <a:r>
              <a:rPr lang="en" sz="1800">
                <a:latin typeface="Overpass"/>
                <a:ea typeface="Overpass"/>
                <a:cs typeface="Overpass"/>
                <a:sym typeface="Overpass"/>
              </a:rPr>
              <a:t>Impact Mapping  </a:t>
            </a:r>
            <a:endParaRPr sz="1800">
              <a:latin typeface="Overpass"/>
              <a:ea typeface="Overpass"/>
              <a:cs typeface="Overpass"/>
              <a:sym typeface="Overpass"/>
            </a:endParaRPr>
          </a:p>
          <a:p>
            <a:pPr indent="-342900" lvl="0" marL="457200" rtl="0" algn="l">
              <a:lnSpc>
                <a:spcPct val="125000"/>
              </a:lnSpc>
              <a:spcBef>
                <a:spcPts val="0"/>
              </a:spcBef>
              <a:spcAft>
                <a:spcPts val="0"/>
              </a:spcAft>
              <a:buSzPts val="1800"/>
              <a:buFont typeface="Overpass"/>
              <a:buChar char="❖"/>
            </a:pPr>
            <a:r>
              <a:rPr lang="en" sz="1800">
                <a:latin typeface="Overpass"/>
                <a:ea typeface="Overpass"/>
                <a:cs typeface="Overpass"/>
                <a:sym typeface="Overpass"/>
              </a:rPr>
              <a:t>User Story Mapping</a:t>
            </a:r>
            <a:endParaRPr sz="1800">
              <a:latin typeface="Overpass"/>
              <a:ea typeface="Overpass"/>
              <a:cs typeface="Overpass"/>
              <a:sym typeface="Overpass"/>
            </a:endParaRPr>
          </a:p>
          <a:p>
            <a:pPr indent="-342900" lvl="0" marL="457200" rtl="0" algn="l">
              <a:lnSpc>
                <a:spcPct val="125000"/>
              </a:lnSpc>
              <a:spcBef>
                <a:spcPts val="0"/>
              </a:spcBef>
              <a:spcAft>
                <a:spcPts val="0"/>
              </a:spcAft>
              <a:buSzPts val="1800"/>
              <a:buFont typeface="Overpass"/>
              <a:buChar char="❖"/>
            </a:pPr>
            <a:r>
              <a:rPr lang="en" sz="1800">
                <a:latin typeface="Overpass"/>
                <a:ea typeface="Overpass"/>
                <a:cs typeface="Overpass"/>
                <a:sym typeface="Overpass"/>
              </a:rPr>
              <a:t>Event Storming</a:t>
            </a:r>
            <a:endParaRPr sz="1800">
              <a:latin typeface="Overpass"/>
              <a:ea typeface="Overpass"/>
              <a:cs typeface="Overpass"/>
              <a:sym typeface="Overpass"/>
            </a:endParaRPr>
          </a:p>
          <a:p>
            <a:pPr indent="-342900" lvl="0" marL="457200" rtl="0" algn="l">
              <a:lnSpc>
                <a:spcPct val="125000"/>
              </a:lnSpc>
              <a:spcBef>
                <a:spcPts val="0"/>
              </a:spcBef>
              <a:spcAft>
                <a:spcPts val="0"/>
              </a:spcAft>
              <a:buSzPts val="1800"/>
              <a:buFont typeface="Overpass"/>
              <a:buChar char="❖"/>
            </a:pPr>
            <a:r>
              <a:rPr lang="en" sz="1800">
                <a:latin typeface="Overpass"/>
                <a:ea typeface="Overpass"/>
                <a:cs typeface="Overpass"/>
                <a:sym typeface="Overpass"/>
              </a:rPr>
              <a:t>Test Driven Development</a:t>
            </a:r>
            <a:endParaRPr sz="1800">
              <a:latin typeface="Overpass"/>
              <a:ea typeface="Overpass"/>
              <a:cs typeface="Overpass"/>
              <a:sym typeface="Overpass"/>
            </a:endParaRPr>
          </a:p>
        </p:txBody>
      </p:sp>
      <p:sp>
        <p:nvSpPr>
          <p:cNvPr id="231" name="Google Shape;231;p23"/>
          <p:cNvSpPr txBox="1"/>
          <p:nvPr/>
        </p:nvSpPr>
        <p:spPr>
          <a:xfrm>
            <a:off x="7280075" y="1466550"/>
            <a:ext cx="3777300" cy="1154400"/>
          </a:xfrm>
          <a:prstGeom prst="rect">
            <a:avLst/>
          </a:prstGeom>
          <a:noFill/>
          <a:ln>
            <a:noFill/>
          </a:ln>
        </p:spPr>
        <p:txBody>
          <a:bodyPr anchorCtr="0" anchor="t" bIns="91425" lIns="91425" spcFirstLastPara="1" rIns="91425" wrap="square" tIns="91425">
            <a:spAutoFit/>
          </a:bodyPr>
          <a:lstStyle/>
          <a:p>
            <a:pPr indent="-342900" lvl="0" marL="457200" rtl="0" algn="l">
              <a:lnSpc>
                <a:spcPct val="125000"/>
              </a:lnSpc>
              <a:spcBef>
                <a:spcPts val="0"/>
              </a:spcBef>
              <a:spcAft>
                <a:spcPts val="0"/>
              </a:spcAft>
              <a:buSzPts val="1800"/>
              <a:buFont typeface="Overpass"/>
              <a:buChar char="❖"/>
            </a:pPr>
            <a:r>
              <a:rPr lang="en" sz="1800">
                <a:latin typeface="Overpass"/>
                <a:ea typeface="Overpass"/>
                <a:cs typeface="Overpass"/>
                <a:sym typeface="Overpass"/>
              </a:rPr>
              <a:t>Metrics Based Process Mapping (MBPM)</a:t>
            </a:r>
            <a:endParaRPr sz="1800">
              <a:latin typeface="Overpass"/>
              <a:ea typeface="Overpass"/>
              <a:cs typeface="Overpass"/>
              <a:sym typeface="Overpass"/>
            </a:endParaRPr>
          </a:p>
          <a:p>
            <a:pPr indent="0" lvl="0" marL="457200" rtl="0" algn="l">
              <a:lnSpc>
                <a:spcPct val="125000"/>
              </a:lnSpc>
              <a:spcBef>
                <a:spcPts val="0"/>
              </a:spcBef>
              <a:spcAft>
                <a:spcPts val="0"/>
              </a:spcAft>
              <a:buNone/>
            </a:pPr>
            <a:r>
              <a:t/>
            </a:r>
            <a:endParaRPr sz="1800">
              <a:latin typeface="Overpass"/>
              <a:ea typeface="Overpass"/>
              <a:cs typeface="Overpass"/>
              <a:sym typeface="Overpass"/>
            </a:endParaRPr>
          </a:p>
        </p:txBody>
      </p:sp>
      <p:sp>
        <p:nvSpPr>
          <p:cNvPr id="232" name="Google Shape;232;p23"/>
          <p:cNvSpPr txBox="1"/>
          <p:nvPr/>
        </p:nvSpPr>
        <p:spPr>
          <a:xfrm>
            <a:off x="7280075" y="3429000"/>
            <a:ext cx="3777300" cy="1500600"/>
          </a:xfrm>
          <a:prstGeom prst="rect">
            <a:avLst/>
          </a:prstGeom>
          <a:noFill/>
          <a:ln>
            <a:noFill/>
          </a:ln>
        </p:spPr>
        <p:txBody>
          <a:bodyPr anchorCtr="0" anchor="t" bIns="91425" lIns="91425" spcFirstLastPara="1" rIns="91425" wrap="square" tIns="91425">
            <a:spAutoFit/>
          </a:bodyPr>
          <a:lstStyle/>
          <a:p>
            <a:pPr indent="-342900" lvl="0" marL="457200" rtl="0" algn="l">
              <a:lnSpc>
                <a:spcPct val="125000"/>
              </a:lnSpc>
              <a:spcBef>
                <a:spcPts val="0"/>
              </a:spcBef>
              <a:spcAft>
                <a:spcPts val="0"/>
              </a:spcAft>
              <a:buSzPts val="1800"/>
              <a:buFont typeface="Overpass"/>
              <a:buChar char="❖"/>
            </a:pPr>
            <a:r>
              <a:rPr lang="en" sz="1800">
                <a:latin typeface="Overpass"/>
                <a:ea typeface="Overpass"/>
                <a:cs typeface="Overpass"/>
                <a:sym typeface="Overpass"/>
              </a:rPr>
              <a:t>Affinity Mapping</a:t>
            </a:r>
            <a:endParaRPr sz="1800">
              <a:latin typeface="Overpass"/>
              <a:ea typeface="Overpass"/>
              <a:cs typeface="Overpass"/>
              <a:sym typeface="Overpass"/>
            </a:endParaRPr>
          </a:p>
          <a:p>
            <a:pPr indent="-342900" lvl="0" marL="457200" rtl="0" algn="l">
              <a:lnSpc>
                <a:spcPct val="125000"/>
              </a:lnSpc>
              <a:spcBef>
                <a:spcPts val="0"/>
              </a:spcBef>
              <a:spcAft>
                <a:spcPts val="0"/>
              </a:spcAft>
              <a:buSzPts val="1800"/>
              <a:buFont typeface="Overpass"/>
              <a:buChar char="❖"/>
            </a:pPr>
            <a:r>
              <a:rPr lang="en" sz="1800">
                <a:latin typeface="Overpass"/>
                <a:ea typeface="Overpass"/>
                <a:cs typeface="Overpass"/>
                <a:sym typeface="Overpass"/>
              </a:rPr>
              <a:t>Kanban</a:t>
            </a:r>
            <a:endParaRPr sz="1800">
              <a:latin typeface="Overpass"/>
              <a:ea typeface="Overpass"/>
              <a:cs typeface="Overpass"/>
              <a:sym typeface="Overpass"/>
            </a:endParaRPr>
          </a:p>
          <a:p>
            <a:pPr indent="-342900" lvl="0" marL="457200" rtl="0" algn="l">
              <a:lnSpc>
                <a:spcPct val="125000"/>
              </a:lnSpc>
              <a:spcBef>
                <a:spcPts val="0"/>
              </a:spcBef>
              <a:spcAft>
                <a:spcPts val="0"/>
              </a:spcAft>
              <a:buSzPts val="1800"/>
              <a:buFont typeface="Overpass"/>
              <a:buChar char="❖"/>
            </a:pPr>
            <a:r>
              <a:rPr lang="en" sz="1800">
                <a:latin typeface="Overpass"/>
                <a:ea typeface="Overpass"/>
                <a:cs typeface="Overpass"/>
                <a:sym typeface="Overpass"/>
              </a:rPr>
              <a:t>Miro</a:t>
            </a:r>
            <a:endParaRPr sz="1800">
              <a:latin typeface="Overpass"/>
              <a:ea typeface="Overpass"/>
              <a:cs typeface="Overpass"/>
              <a:sym typeface="Overpass"/>
            </a:endParaRPr>
          </a:p>
          <a:p>
            <a:pPr indent="-342900" lvl="0" marL="457200" rtl="0" algn="l">
              <a:lnSpc>
                <a:spcPct val="125000"/>
              </a:lnSpc>
              <a:spcBef>
                <a:spcPts val="0"/>
              </a:spcBef>
              <a:spcAft>
                <a:spcPts val="0"/>
              </a:spcAft>
              <a:buSzPts val="1800"/>
              <a:buFont typeface="Overpass"/>
              <a:buChar char="❖"/>
            </a:pPr>
            <a:r>
              <a:rPr lang="en" sz="1800">
                <a:latin typeface="Overpass"/>
                <a:ea typeface="Overpass"/>
                <a:cs typeface="Overpass"/>
                <a:sym typeface="Overpass"/>
              </a:rPr>
              <a:t>Various Videos</a:t>
            </a:r>
            <a:endParaRPr sz="1800">
              <a:latin typeface="Overpass"/>
              <a:ea typeface="Overpass"/>
              <a:cs typeface="Overpass"/>
              <a:sym typeface="Overpass"/>
            </a:endParaRPr>
          </a:p>
        </p:txBody>
      </p:sp>
      <p:sp>
        <p:nvSpPr>
          <p:cNvPr id="233" name="Google Shape;233;p23"/>
          <p:cNvSpPr txBox="1"/>
          <p:nvPr/>
        </p:nvSpPr>
        <p:spPr>
          <a:xfrm>
            <a:off x="1879526" y="993400"/>
            <a:ext cx="2898600" cy="379200"/>
          </a:xfrm>
          <a:prstGeom prst="rect">
            <a:avLst/>
          </a:prstGeom>
          <a:noFill/>
          <a:ln>
            <a:noFill/>
          </a:ln>
        </p:spPr>
        <p:txBody>
          <a:bodyPr anchorCtr="0" anchor="b" bIns="0" lIns="0" spcFirstLastPara="1" rIns="0" wrap="square" tIns="0">
            <a:noAutofit/>
          </a:bodyPr>
          <a:lstStyle/>
          <a:p>
            <a:pPr indent="0" lvl="0" marL="0" rtl="0" algn="l">
              <a:lnSpc>
                <a:spcPct val="115000"/>
              </a:lnSpc>
              <a:spcBef>
                <a:spcPts val="0"/>
              </a:spcBef>
              <a:spcAft>
                <a:spcPts val="0"/>
              </a:spcAft>
              <a:buNone/>
            </a:pPr>
            <a:r>
              <a:rPr b="1" lang="en" sz="1800">
                <a:solidFill>
                  <a:srgbClr val="EE0000"/>
                </a:solidFill>
                <a:latin typeface="Overpass"/>
                <a:ea typeface="Overpass"/>
                <a:cs typeface="Overpass"/>
                <a:sym typeface="Overpass"/>
              </a:rPr>
              <a:t>Hands-On Activities</a:t>
            </a:r>
            <a:endParaRPr b="1" sz="1800">
              <a:solidFill>
                <a:srgbClr val="EE0000"/>
              </a:solidFill>
              <a:latin typeface="Overpass"/>
              <a:ea typeface="Overpass"/>
              <a:cs typeface="Overpass"/>
              <a:sym typeface="Overpass"/>
            </a:endParaRPr>
          </a:p>
        </p:txBody>
      </p:sp>
      <p:sp>
        <p:nvSpPr>
          <p:cNvPr id="234" name="Google Shape;234;p23"/>
          <p:cNvSpPr txBox="1"/>
          <p:nvPr/>
        </p:nvSpPr>
        <p:spPr>
          <a:xfrm>
            <a:off x="7349425" y="993400"/>
            <a:ext cx="3432300" cy="379200"/>
          </a:xfrm>
          <a:prstGeom prst="rect">
            <a:avLst/>
          </a:prstGeom>
          <a:noFill/>
          <a:ln>
            <a:noFill/>
          </a:ln>
        </p:spPr>
        <p:txBody>
          <a:bodyPr anchorCtr="0" anchor="b" bIns="0" lIns="0" spcFirstLastPara="1" rIns="0" wrap="square" tIns="0">
            <a:noAutofit/>
          </a:bodyPr>
          <a:lstStyle/>
          <a:p>
            <a:pPr indent="0" lvl="0" marL="0" rtl="0" algn="l">
              <a:lnSpc>
                <a:spcPct val="115000"/>
              </a:lnSpc>
              <a:spcBef>
                <a:spcPts val="0"/>
              </a:spcBef>
              <a:spcAft>
                <a:spcPts val="0"/>
              </a:spcAft>
              <a:buNone/>
            </a:pPr>
            <a:r>
              <a:rPr b="1" lang="en" sz="1800">
                <a:solidFill>
                  <a:srgbClr val="EE0000"/>
                </a:solidFill>
                <a:latin typeface="Overpass"/>
                <a:ea typeface="Overpass"/>
                <a:cs typeface="Overpass"/>
                <a:sym typeface="Overpass"/>
              </a:rPr>
              <a:t>Presentation-Based Activities</a:t>
            </a:r>
            <a:endParaRPr b="1" sz="1800">
              <a:solidFill>
                <a:srgbClr val="EE0000"/>
              </a:solidFill>
              <a:latin typeface="Overpass"/>
              <a:ea typeface="Overpass"/>
              <a:cs typeface="Overpass"/>
              <a:sym typeface="Overpass"/>
            </a:endParaRPr>
          </a:p>
        </p:txBody>
      </p:sp>
      <p:sp>
        <p:nvSpPr>
          <p:cNvPr id="235" name="Google Shape;235;p23"/>
          <p:cNvSpPr txBox="1"/>
          <p:nvPr/>
        </p:nvSpPr>
        <p:spPr>
          <a:xfrm>
            <a:off x="7452575" y="3049800"/>
            <a:ext cx="3432300" cy="379200"/>
          </a:xfrm>
          <a:prstGeom prst="rect">
            <a:avLst/>
          </a:prstGeom>
          <a:noFill/>
          <a:ln>
            <a:noFill/>
          </a:ln>
        </p:spPr>
        <p:txBody>
          <a:bodyPr anchorCtr="0" anchor="b" bIns="0" lIns="0" spcFirstLastPara="1" rIns="0" wrap="square" tIns="0">
            <a:noAutofit/>
          </a:bodyPr>
          <a:lstStyle/>
          <a:p>
            <a:pPr indent="0" lvl="0" marL="0" rtl="0" algn="l">
              <a:lnSpc>
                <a:spcPct val="115000"/>
              </a:lnSpc>
              <a:spcBef>
                <a:spcPts val="0"/>
              </a:spcBef>
              <a:spcAft>
                <a:spcPts val="0"/>
              </a:spcAft>
              <a:buNone/>
            </a:pPr>
            <a:r>
              <a:rPr b="1" lang="en" sz="1800">
                <a:solidFill>
                  <a:srgbClr val="EE0000"/>
                </a:solidFill>
                <a:latin typeface="Overpass"/>
                <a:ea typeface="Overpass"/>
                <a:cs typeface="Overpass"/>
                <a:sym typeface="Overpass"/>
              </a:rPr>
              <a:t>Secondary Learning</a:t>
            </a:r>
            <a:endParaRPr b="1" sz="1800">
              <a:solidFill>
                <a:srgbClr val="EE0000"/>
              </a:solidFill>
              <a:latin typeface="Overpass"/>
              <a:ea typeface="Overpass"/>
              <a:cs typeface="Overpass"/>
              <a:sym typeface="Overpas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41" name="Google Shape;241;p24"/>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p>
            <a:pPr indent="0" lvl="0" marL="0" rtl="0" algn="l">
              <a:spcBef>
                <a:spcPts val="0"/>
              </a:spcBef>
              <a:spcAft>
                <a:spcPts val="0"/>
              </a:spcAft>
              <a:buClr>
                <a:schemeClr val="dk1"/>
              </a:buClr>
              <a:buSzPts val="1100"/>
              <a:buFont typeface="Arial"/>
              <a:buNone/>
            </a:pPr>
            <a:r>
              <a:rPr lang="en"/>
              <a:t>NORTH AMERICA - November 2019 All-Hands Call</a:t>
            </a:r>
            <a:endParaRPr/>
          </a:p>
          <a:p>
            <a:pPr indent="0" lvl="0" marL="0" rtl="0" algn="l">
              <a:spcBef>
                <a:spcPts val="0"/>
              </a:spcBef>
              <a:spcAft>
                <a:spcPts val="0"/>
              </a:spcAft>
              <a:buNone/>
            </a:pPr>
            <a:r>
              <a:t/>
            </a:r>
            <a:endParaRPr/>
          </a:p>
        </p:txBody>
      </p:sp>
      <p:sp>
        <p:nvSpPr>
          <p:cNvPr id="242" name="Google Shape;242;p24"/>
          <p:cNvSpPr txBox="1"/>
          <p:nvPr>
            <p:ph type="title"/>
          </p:nvPr>
        </p:nvSpPr>
        <p:spPr>
          <a:xfrm>
            <a:off x="5021775" y="1779000"/>
            <a:ext cx="6301500" cy="3882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Technical </a:t>
            </a:r>
            <a:endParaRPr/>
          </a:p>
          <a:p>
            <a:pPr indent="0" lvl="0" marL="0" rtl="0" algn="ctr">
              <a:spcBef>
                <a:spcPts val="0"/>
              </a:spcBef>
              <a:spcAft>
                <a:spcPts val="0"/>
              </a:spcAft>
              <a:buNone/>
            </a:pPr>
            <a:r>
              <a:rPr lang="en"/>
              <a:t>Hands-on</a:t>
            </a:r>
            <a:endParaRPr/>
          </a:p>
          <a:p>
            <a:pPr indent="0" lvl="0" marL="0" rtl="0" algn="ctr">
              <a:spcBef>
                <a:spcPts val="0"/>
              </a:spcBef>
              <a:spcAft>
                <a:spcPts val="0"/>
              </a:spcAft>
              <a:buNone/>
            </a:pPr>
            <a:r>
              <a:rPr lang="en"/>
              <a:t>Exercises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