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introduce the topics contained within this page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a:t>DO500VT: DEVOPS CULTURE AND PRACTICE Enablement </a:t>
            </a:r>
            <a:endParaRPr sz="560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DO500 </a:t>
            </a:r>
            <a:endParaRPr/>
          </a:p>
          <a:p>
            <a:pPr marL="0" lvl="0" indent="0" algn="ctr" rtl="0">
              <a:spcBef>
                <a:spcPts val="0"/>
              </a:spcBef>
              <a:spcAft>
                <a:spcPts val="0"/>
              </a:spcAft>
              <a:buNone/>
            </a:pPr>
            <a:r>
              <a:rPr lang="en"/>
              <a:t>Tools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DO500 Tools</a:t>
            </a:r>
            <a:endParaRPr/>
          </a:p>
        </p:txBody>
      </p:sp>
      <p:pic>
        <p:nvPicPr>
          <p:cNvPr id="263" name="Google Shape;263;p27"/>
          <p:cNvPicPr preferRelativeResize="0"/>
          <p:nvPr/>
        </p:nvPicPr>
        <p:blipFill>
          <a:blip r:embed="rId3">
            <a:alphaModFix/>
          </a:blip>
          <a:stretch>
            <a:fillRect/>
          </a:stretch>
        </p:blipFill>
        <p:spPr>
          <a:xfrm>
            <a:off x="603850" y="1039475"/>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5068525" y="1418250"/>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603853" y="2832134"/>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643871" y="4758827"/>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2745639" y="2267377"/>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5450999" y="2996821"/>
            <a:ext cx="2162976" cy="92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Cultural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cultural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err="1">
                <a:solidFill>
                  <a:schemeClr val="dk1"/>
                </a:solidFill>
                <a:latin typeface="Overpass"/>
                <a:ea typeface="Overpass"/>
                <a:cs typeface="Overpass"/>
                <a:sym typeface="Overpass"/>
              </a:rPr>
              <a:t>GoogleMeet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OpenShift/Jenkins/Gitlab/Ansible</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DO500 blends both cultural and technical practices into a highly engaging experience requiring participation from all team members. New team members can not only learn DevOPS and Agile practices, they naturally build relationships among team members as part of the exercises</a:t>
            </a:r>
            <a:endParaRPr sz="1200">
              <a:latin typeface="Overpass"/>
              <a:ea typeface="Overpass"/>
              <a:cs typeface="Overpass"/>
              <a:sym typeface="Overpass"/>
            </a:endParaRPr>
          </a:p>
          <a:p>
            <a:pPr marL="0" lvl="0" indent="0" algn="l" rtl="0">
              <a:lnSpc>
                <a:spcPct val="140000"/>
              </a:lnSpc>
              <a:spcBef>
                <a:spcPts val="0"/>
              </a:spcBef>
              <a:spcAft>
                <a:spcPts val="0"/>
              </a:spcAft>
              <a:buNone/>
            </a:pPr>
            <a:endParaRPr sz="120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328400"/>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707600"/>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424913"/>
            <a:ext cx="630936" cy="630936"/>
          </a:xfrm>
          <a:prstGeom prst="rect">
            <a:avLst/>
          </a:prstGeom>
          <a:noFill/>
          <a:ln>
            <a:noFill/>
          </a:ln>
        </p:spPr>
      </p:pic>
      <p:sp>
        <p:nvSpPr>
          <p:cNvPr id="205" name="Google Shape;205;p21"/>
          <p:cNvSpPr txBox="1"/>
          <p:nvPr/>
        </p:nvSpPr>
        <p:spPr>
          <a:xfrm>
            <a:off x="1616220" y="323940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6771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331402"/>
            <a:ext cx="630936" cy="630936"/>
          </a:xfrm>
          <a:prstGeom prst="rect">
            <a:avLst/>
          </a:prstGeom>
          <a:noFill/>
          <a:ln>
            <a:noFill/>
          </a:ln>
        </p:spPr>
      </p:pic>
      <p:sp>
        <p:nvSpPr>
          <p:cNvPr id="208" name="Google Shape;208;p21"/>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the use of Miro and other online tools that can assist with running remote exercises for gathering information in discovery sessions and other cultural practices.</a:t>
            </a:r>
            <a:endParaRPr sz="120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211" name="Google Shape;211;p21"/>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516389"/>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3147377"/>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5136153"/>
            <a:ext cx="582585" cy="581750"/>
          </a:xfrm>
          <a:prstGeom prst="rect">
            <a:avLst/>
          </a:prstGeom>
          <a:noFill/>
          <a:ln>
            <a:noFill/>
          </a:ln>
        </p:spPr>
      </p:pic>
      <p:sp>
        <p:nvSpPr>
          <p:cNvPr id="215" name="Google Shape;215;p21"/>
          <p:cNvSpPr txBox="1"/>
          <p:nvPr/>
        </p:nvSpPr>
        <p:spPr>
          <a:xfrm>
            <a:off x="4313209" y="468450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5108750"/>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Cultural</a:t>
            </a:r>
            <a:endParaRPr/>
          </a:p>
          <a:p>
            <a:pPr marL="0" lvl="0" indent="0" algn="ctr" rtl="0">
              <a:spcBef>
                <a:spcPts val="0"/>
              </a:spcBef>
              <a:spcAft>
                <a:spcPts val="0"/>
              </a:spcAft>
              <a:buNone/>
            </a:pPr>
            <a:r>
              <a:rPr lang="en"/>
              <a:t>Practices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Cultural Practices</a:t>
            </a:r>
            <a:endParaRPr/>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888</Words>
  <Application>Microsoft Macintosh PowerPoint</Application>
  <PresentationFormat>Widescreen</PresentationFormat>
  <Paragraphs>142</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DO500VT: DEVOPS CULTURE AND PRACTICE Enablement </vt:lpstr>
      <vt:lpstr>Topics</vt:lpstr>
      <vt:lpstr>Course Participants</vt:lpstr>
      <vt:lpstr>Course Participants</vt:lpstr>
      <vt:lpstr>Goals &amp; Objectives</vt:lpstr>
      <vt:lpstr>Goals and Objectives</vt:lpstr>
      <vt:lpstr>Cultural Practices </vt:lpstr>
      <vt:lpstr>Cultural Practices</vt:lpstr>
      <vt:lpstr>Technical  Hands-on Exercises</vt:lpstr>
      <vt:lpstr>Technical Hands-On Exercises</vt:lpstr>
      <vt:lpstr>DO500  Tools</vt:lpstr>
      <vt:lpstr>DO500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2</cp:revision>
  <dcterms:modified xsi:type="dcterms:W3CDTF">2021-09-13T15:08:11Z</dcterms:modified>
</cp:coreProperties>
</file>