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0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053D-EA6E-4FF5-AB03-D20637F5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5D796-13C9-40A6-B67E-85959BBF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CC8C-6182-41CB-8458-994B92DE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095E-52FC-44E0-BB75-28A7463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9430-C4F7-45FF-B5CF-A296A99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9B42-4870-493E-883C-5DA9F5F9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4855-A61B-47F4-8BED-1665F427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DC21-53DE-4F9C-8D4B-B34CA967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E3F2-A1C0-452A-8EC6-1DE249AC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98D4-5591-4530-A854-CDED31B2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5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C8534-72BE-4CBF-ABA9-0E02C122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C934D-9141-4F9C-90D3-F2C0244A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72E9-E626-4BEA-8637-45101EB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4640-4B65-46F0-BB16-41247E06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09C8-1E02-4224-9324-C6424055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1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BDDE-8D3F-4E0B-8D83-B9022AC3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2300-C396-4D79-A888-E22A628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2781-B643-403C-BC5C-52C618E8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8393-CB86-4C4E-905A-5E54D168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0E8D-3455-4FE4-98C1-5329CACF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7561-BF3C-4705-B482-6663A4EE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4438-9BA0-406E-B847-7A6E78C0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BD82-27E2-4420-A42C-CD07A6C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1E03-5158-4B22-85C1-77FAEAEC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BE98C-479B-4515-BAF3-30B0DC72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9979-AB4A-48A8-B152-EF59C91E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01FE-345D-4713-AEAC-AA0DBBA3F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6C4CF-2FED-424D-9FA8-FAB9C62DB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93F99-6D2F-4A87-9B45-FF9DCD8F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2C4B2-A89E-4532-A6DA-AFBFD5A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9D40-1A66-4579-9EF4-E31ECA1D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5EEA-A399-409D-A73C-FF99477E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219E6-F8A9-497A-9D3E-9C18ECF6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5852-581F-4193-9DED-3E3F1AFB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39F3E-5081-4191-9CF5-71C370977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B589C-D73B-4069-A5BF-5EDE97343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73E5A-A992-43C4-86AC-4B04C643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1204-B3A5-4E15-AA10-55F69B1F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6210C-BAE3-47F3-BDA6-9C403F08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EB66-5FC1-4F96-BEA5-B9EAF8A2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B3C0E-5EF2-4533-B65D-5448B18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C64CC-3721-4105-9578-7732185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535DA-82AE-44B0-9AFB-CB5EA974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93277-D8C5-479E-8F51-27AD9F56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66B23-E178-40E9-A3C6-80CFD1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7ED3-E298-4123-B757-C842EDD6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5D6E-FAD4-41FE-9A66-59976B8B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A669-68D4-4C24-8588-8BCD954A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F5AC3-CBD7-4D7B-BE96-18DFDA01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40519-8F5F-4BBD-91AF-1DA3DC45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5A4A-39F4-4826-94CB-2C93BF0E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F298-D49D-448F-B9E8-A86C05B2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4E6F-42A2-4256-BB8F-946F5D4C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FF412-E43B-40E2-9F33-AE1EF9713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7B4B-D099-4043-ADEC-7D5A537A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4063-A046-4CE1-BF85-C65D545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C339-4EBE-4C7D-8A14-EAB084A0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604F7-7E53-4C9F-95B7-3083548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0578B-390B-49D8-9A9C-3F8ECABF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4B56-3194-43E4-A1F3-D19BC250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B0C2-E404-4900-AD4B-3F002C472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3AFB-F2BD-4BA3-A3D8-916D1A326B5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870A-C095-42C7-884D-4F2827D68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99A4-8A34-414E-9DF5-66CF9A65E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3EAE-246E-45A2-AE30-9BA15EBB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4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8EC8-6B60-47D8-BDF8-27912F791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/>
              <a:t>GardenWAM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BA4EB-4CD1-4091-8FF5-C13CCEEA2D2F}"/>
              </a:ext>
            </a:extLst>
          </p:cNvPr>
          <p:cNvSpPr txBox="1"/>
          <p:nvPr/>
        </p:nvSpPr>
        <p:spPr>
          <a:xfrm>
            <a:off x="7029974" y="5461233"/>
            <a:ext cx="2293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/>
              <a:t>Izradio: Tomislav Mikić</a:t>
            </a:r>
          </a:p>
          <a:p>
            <a:endParaRPr lang="hr-HR"/>
          </a:p>
          <a:p>
            <a:r>
              <a:rPr lang="hr-HR"/>
              <a:t>Mentor: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C67D4-1BF7-459E-89ED-0D0FC3B7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28" y="3793763"/>
            <a:ext cx="4257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7CB-F2B1-4D60-8AA0-5A27B205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81" y="600319"/>
            <a:ext cx="5319319" cy="4351338"/>
          </a:xfrm>
        </p:spPr>
        <p:txBody>
          <a:bodyPr/>
          <a:lstStyle/>
          <a:p>
            <a:r>
              <a:rPr lang="hr-HR" dirty="0"/>
              <a:t>Sadržaj prezentacije:</a:t>
            </a:r>
          </a:p>
          <a:p>
            <a:pPr lvl="1"/>
            <a:r>
              <a:rPr lang="hr-HR" dirty="0"/>
              <a:t>UVOD</a:t>
            </a:r>
          </a:p>
          <a:p>
            <a:pPr lvl="1"/>
            <a:r>
              <a:rPr lang="hr-HR" dirty="0"/>
              <a:t>HARDVER</a:t>
            </a:r>
          </a:p>
          <a:p>
            <a:pPr lvl="1"/>
            <a:r>
              <a:rPr lang="hr-HR" dirty="0"/>
              <a:t>SOFTVER</a:t>
            </a:r>
          </a:p>
          <a:p>
            <a:pPr lvl="1"/>
            <a:r>
              <a:rPr lang="hr-HR" dirty="0"/>
              <a:t>ZAKLJUČAK</a:t>
            </a:r>
          </a:p>
          <a:p>
            <a:pPr lvl="1"/>
            <a:endParaRPr lang="hr-HR" dirty="0"/>
          </a:p>
          <a:p>
            <a:pPr lvl="3"/>
            <a:r>
              <a:rPr lang="hr-HR" dirty="0"/>
              <a:t>TRAJANJE PREZENTACIJE 15’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351A-157C-483C-A424-55E62D1B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062"/>
            <a:ext cx="4866314" cy="5989740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UVOD</a:t>
            </a:r>
          </a:p>
          <a:p>
            <a:r>
              <a:rPr lang="hr-HR" dirty="0"/>
              <a:t>Automatizacija vrta</a:t>
            </a:r>
          </a:p>
          <a:p>
            <a:pPr lvl="1"/>
            <a:r>
              <a:rPr lang="hr-HR" dirty="0"/>
              <a:t>Mjerenje: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/>
              <a:t> Vlage tla i zraka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/>
              <a:t>Temperature tla i zraka</a:t>
            </a:r>
          </a:p>
          <a:p>
            <a:pPr lvl="1"/>
            <a:r>
              <a:rPr lang="hr-HR" dirty="0"/>
              <a:t>Automatizacija pomoću: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/>
              <a:t>Pumpa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/>
              <a:t>ventila</a:t>
            </a:r>
          </a:p>
          <a:p>
            <a:r>
              <a:rPr lang="hr-HR" dirty="0"/>
              <a:t>Sučelje je web stranica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26011-87AF-4EE0-A4E0-ED40C6429D62}"/>
              </a:ext>
            </a:extLst>
          </p:cNvPr>
          <p:cNvSpPr/>
          <p:nvPr/>
        </p:nvSpPr>
        <p:spPr>
          <a:xfrm>
            <a:off x="6342077" y="0"/>
            <a:ext cx="5849923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05927-F860-4409-BEEC-C8DAE1DE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308339"/>
            <a:ext cx="4762500" cy="32485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92DF790-9E62-4BC6-87C2-5540A7225F40}"/>
              </a:ext>
            </a:extLst>
          </p:cNvPr>
          <p:cNvGrpSpPr/>
          <p:nvPr/>
        </p:nvGrpSpPr>
        <p:grpSpPr>
          <a:xfrm>
            <a:off x="6496050" y="3849006"/>
            <a:ext cx="5567680" cy="2700655"/>
            <a:chOff x="6483198" y="3429000"/>
            <a:chExt cx="5567680" cy="27006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1F287B-D5FE-43B7-824B-B7D64162A33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483198" y="3429000"/>
              <a:ext cx="5567680" cy="27006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95B859-1921-4C00-BCBF-7C8E8A9B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4282" y="4565332"/>
              <a:ext cx="466725" cy="75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42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351A-157C-483C-A424-55E62D1B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062"/>
            <a:ext cx="4866314" cy="5989740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HARDVER</a:t>
            </a:r>
          </a:p>
          <a:p>
            <a:r>
              <a:rPr lang="hr-HR" dirty="0"/>
              <a:t>Poslužitelj</a:t>
            </a:r>
          </a:p>
          <a:p>
            <a:pPr lvl="1"/>
            <a:r>
              <a:rPr lang="hr-HR" dirty="0"/>
              <a:t>Hosta web stranicu</a:t>
            </a:r>
          </a:p>
          <a:p>
            <a:pPr lvl="1"/>
            <a:r>
              <a:rPr lang="hr-HR" dirty="0"/>
              <a:t>Baza je </a:t>
            </a:r>
            <a:r>
              <a:rPr lang="hr-HR" dirty="0" err="1"/>
              <a:t>Raspberry</a:t>
            </a:r>
            <a:r>
              <a:rPr lang="hr-HR" dirty="0"/>
              <a:t> </a:t>
            </a:r>
            <a:r>
              <a:rPr lang="hr-HR" dirty="0" err="1"/>
              <a:t>pi</a:t>
            </a:r>
            <a:r>
              <a:rPr lang="hr-HR" dirty="0"/>
              <a:t> 0w</a:t>
            </a:r>
          </a:p>
          <a:p>
            <a:r>
              <a:rPr lang="hr-HR" dirty="0" err="1"/>
              <a:t>Shield</a:t>
            </a:r>
            <a:endParaRPr lang="hr-HR" dirty="0"/>
          </a:p>
          <a:p>
            <a:pPr lvl="1"/>
            <a:r>
              <a:rPr lang="hr-HR" dirty="0"/>
              <a:t>Služi za automatizaciju</a:t>
            </a:r>
          </a:p>
          <a:p>
            <a:pPr lvl="1"/>
            <a:r>
              <a:rPr lang="hr-HR" dirty="0"/>
              <a:t>Na njega idu razni: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/>
              <a:t>Senzori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Aktuatori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26011-87AF-4EE0-A4E0-ED40C6429D62}"/>
              </a:ext>
            </a:extLst>
          </p:cNvPr>
          <p:cNvSpPr/>
          <p:nvPr/>
        </p:nvSpPr>
        <p:spPr>
          <a:xfrm>
            <a:off x="6342077" y="0"/>
            <a:ext cx="5849923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A235F-302D-4803-A631-0AB07783E1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74268" y="322324"/>
            <a:ext cx="3009134" cy="1537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5B405-5462-4DC5-995D-BF00AA3EFB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7167" y="2059939"/>
            <a:ext cx="3483336" cy="1537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DDAC-7B87-48D6-A973-CD3B57BBE2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16" y="3901303"/>
            <a:ext cx="1638420" cy="1289958"/>
          </a:xfrm>
          <a:prstGeom prst="rect">
            <a:avLst/>
          </a:prstGeom>
          <a:noFill/>
        </p:spPr>
      </p:pic>
      <p:pic>
        <p:nvPicPr>
          <p:cNvPr id="8" name="Picture 7" descr="LM335Z">
            <a:extLst>
              <a:ext uri="{FF2B5EF4-FFF2-40B4-BE49-F238E27FC236}">
                <a16:creationId xmlns:a16="http://schemas.microsoft.com/office/drawing/2014/main" id="{15863CCA-F33C-484D-A694-91CCAB0A3BE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326" y="3967924"/>
            <a:ext cx="1156715" cy="115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7E928-E5E2-4682-9065-FB0FE6B2556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612132" y="4215257"/>
            <a:ext cx="2295590" cy="694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43E13C-F4BB-4692-A576-107061932E2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716623" y="5345504"/>
            <a:ext cx="2724423" cy="13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6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351A-157C-483C-A424-55E62D1B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062"/>
            <a:ext cx="4866314" cy="5989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dirty="0"/>
              <a:t>SOFTVER</a:t>
            </a:r>
          </a:p>
          <a:p>
            <a:r>
              <a:rPr lang="hr-HR" dirty="0"/>
              <a:t>Baza podataka</a:t>
            </a:r>
          </a:p>
          <a:p>
            <a:pPr lvl="1"/>
            <a:r>
              <a:rPr lang="hr-HR" dirty="0"/>
              <a:t>Spremanje opcija i podataka</a:t>
            </a:r>
          </a:p>
          <a:p>
            <a:pPr lvl="1"/>
            <a:r>
              <a:rPr lang="hr-HR" dirty="0"/>
              <a:t>Koristio </a:t>
            </a:r>
            <a:r>
              <a:rPr lang="hr-HR" dirty="0" err="1"/>
              <a:t>MarinaDB</a:t>
            </a:r>
            <a:endParaRPr lang="hr-HR" dirty="0"/>
          </a:p>
          <a:p>
            <a:r>
              <a:rPr lang="hr-HR" dirty="0"/>
              <a:t>API</a:t>
            </a:r>
          </a:p>
          <a:p>
            <a:pPr lvl="1"/>
            <a:r>
              <a:rPr lang="hr-HR" dirty="0" err="1"/>
              <a:t>Komukacija</a:t>
            </a:r>
            <a:r>
              <a:rPr lang="hr-HR" dirty="0"/>
              <a:t> </a:t>
            </a:r>
            <a:r>
              <a:rPr lang="hr-HR" dirty="0" err="1"/>
              <a:t>razlicith</a:t>
            </a:r>
            <a:r>
              <a:rPr lang="hr-HR" dirty="0"/>
              <a:t> slojeva</a:t>
            </a:r>
          </a:p>
          <a:p>
            <a:pPr lvl="1"/>
            <a:r>
              <a:rPr lang="hr-HR" dirty="0"/>
              <a:t>Koristio PHP</a:t>
            </a:r>
          </a:p>
          <a:p>
            <a:r>
              <a:rPr lang="hr-HR" dirty="0"/>
              <a:t>Web stranica</a:t>
            </a:r>
          </a:p>
          <a:p>
            <a:pPr lvl="1"/>
            <a:r>
              <a:rPr lang="hr-HR" dirty="0"/>
              <a:t>Prikaz podataka</a:t>
            </a:r>
          </a:p>
          <a:p>
            <a:pPr lvl="1"/>
            <a:r>
              <a:rPr lang="hr-HR" dirty="0" err="1"/>
              <a:t>Napavljena</a:t>
            </a:r>
            <a:r>
              <a:rPr lang="hr-HR" dirty="0"/>
              <a:t> od manjih modula</a:t>
            </a:r>
          </a:p>
          <a:p>
            <a:pPr lvl="1"/>
            <a:r>
              <a:rPr lang="hr-HR" dirty="0"/>
              <a:t>Koristio CSS, HTML i PHP</a:t>
            </a:r>
          </a:p>
          <a:p>
            <a:r>
              <a:rPr lang="hr-HR" dirty="0"/>
              <a:t>Program za očitanje senzora i upravljanja </a:t>
            </a:r>
            <a:r>
              <a:rPr lang="hr-HR" dirty="0" err="1"/>
              <a:t>aktuatorima</a:t>
            </a:r>
            <a:endParaRPr lang="hr-HR" dirty="0"/>
          </a:p>
          <a:p>
            <a:pPr lvl="1"/>
            <a:r>
              <a:rPr lang="hr-HR" dirty="0"/>
              <a:t>Koristio Python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26011-87AF-4EE0-A4E0-ED40C6429D62}"/>
              </a:ext>
            </a:extLst>
          </p:cNvPr>
          <p:cNvSpPr/>
          <p:nvPr/>
        </p:nvSpPr>
        <p:spPr>
          <a:xfrm>
            <a:off x="6342077" y="0"/>
            <a:ext cx="5849923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8069E4-91CB-40D7-AB06-1C3A10CCA1A8}"/>
              </a:ext>
            </a:extLst>
          </p:cNvPr>
          <p:cNvGrpSpPr/>
          <p:nvPr/>
        </p:nvGrpSpPr>
        <p:grpSpPr>
          <a:xfrm>
            <a:off x="6483198" y="3429000"/>
            <a:ext cx="5567680" cy="2700655"/>
            <a:chOff x="6483198" y="3429000"/>
            <a:chExt cx="5567680" cy="27006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196C90-4543-4763-8559-E4ABC165C9E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83198" y="3429000"/>
              <a:ext cx="5567680" cy="27006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350581-AA88-42A0-9F04-04FBFEA9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4282" y="4565332"/>
              <a:ext cx="466725" cy="75247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9CDB8E-7FE4-4420-96B5-C6CC03DA5F38}"/>
              </a:ext>
            </a:extLst>
          </p:cNvPr>
          <p:cNvGrpSpPr/>
          <p:nvPr/>
        </p:nvGrpSpPr>
        <p:grpSpPr>
          <a:xfrm>
            <a:off x="6533998" y="315810"/>
            <a:ext cx="5466080" cy="2684780"/>
            <a:chOff x="6533998" y="315810"/>
            <a:chExt cx="5466080" cy="26847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3AB8C4-6462-4203-BD83-5E3167A651B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533998" y="315810"/>
              <a:ext cx="5466080" cy="26847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D2677A-5631-401F-95C7-7FF24E4ED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4800" y="347662"/>
              <a:ext cx="552450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20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351A-157C-483C-A424-55E62D1B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315810"/>
            <a:ext cx="4866314" cy="5989740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ZAKLJUČAK</a:t>
            </a:r>
          </a:p>
          <a:p>
            <a:pPr marL="0" indent="0">
              <a:buNone/>
            </a:pPr>
            <a:r>
              <a:rPr lang="hr-HR" dirty="0"/>
              <a:t>PRIMJENJIVOST:</a:t>
            </a:r>
          </a:p>
          <a:p>
            <a:r>
              <a:rPr lang="hr-HR" dirty="0"/>
              <a:t>Projekt može se koristi za automatizaciju:</a:t>
            </a:r>
          </a:p>
          <a:p>
            <a:pPr lvl="1"/>
            <a:r>
              <a:rPr lang="hr-HR" dirty="0"/>
              <a:t>Vrtova</a:t>
            </a:r>
          </a:p>
          <a:p>
            <a:pPr lvl="1"/>
            <a:r>
              <a:rPr lang="hr-HR" dirty="0"/>
              <a:t>Kućnih biljaka</a:t>
            </a:r>
          </a:p>
          <a:p>
            <a:pPr marL="0" indent="0">
              <a:buNone/>
            </a:pPr>
            <a:r>
              <a:rPr lang="hr-HR" dirty="0"/>
              <a:t>PLANOVI ZA BUDUĆNOST:</a:t>
            </a:r>
          </a:p>
          <a:p>
            <a:r>
              <a:rPr lang="hr-HR" dirty="0"/>
              <a:t>Bolja funkcionalnost </a:t>
            </a:r>
            <a:r>
              <a:rPr lang="hr-HR" dirty="0" err="1"/>
              <a:t>shielda</a:t>
            </a:r>
            <a:endParaRPr lang="hr-HR" dirty="0"/>
          </a:p>
          <a:p>
            <a:r>
              <a:rPr lang="hr-HR" dirty="0"/>
              <a:t>Softverske optimizacije</a:t>
            </a:r>
          </a:p>
          <a:p>
            <a:r>
              <a:rPr lang="hr-HR" dirty="0"/>
              <a:t>Veća mogućnost modularnosti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26011-87AF-4EE0-A4E0-ED40C6429D62}"/>
              </a:ext>
            </a:extLst>
          </p:cNvPr>
          <p:cNvSpPr/>
          <p:nvPr/>
        </p:nvSpPr>
        <p:spPr>
          <a:xfrm>
            <a:off x="6342077" y="0"/>
            <a:ext cx="5849923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351A-157C-483C-A424-55E62D1B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2" y="2724690"/>
            <a:ext cx="4866314" cy="1107081"/>
          </a:xfrm>
        </p:spPr>
        <p:txBody>
          <a:bodyPr/>
          <a:lstStyle/>
          <a:p>
            <a:pPr marL="0" indent="0">
              <a:buNone/>
            </a:pPr>
            <a:r>
              <a:rPr lang="hr-HR" sz="6000" dirty="0"/>
              <a:t>Hvala na pažnji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26011-87AF-4EE0-A4E0-ED40C6429D62}"/>
              </a:ext>
            </a:extLst>
          </p:cNvPr>
          <p:cNvSpPr/>
          <p:nvPr/>
        </p:nvSpPr>
        <p:spPr>
          <a:xfrm>
            <a:off x="6342077" y="0"/>
            <a:ext cx="5849923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AUS magneti | Česta pitanja">
            <a:extLst>
              <a:ext uri="{FF2B5EF4-FFF2-40B4-BE49-F238E27FC236}">
                <a16:creationId xmlns:a16="http://schemas.microsoft.com/office/drawing/2014/main" id="{B6521F48-38B5-4281-A6EC-270C5F47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88" y="3048001"/>
            <a:ext cx="1714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C7A6F-B355-4A3C-B8FB-0E31BB08A38C}"/>
              </a:ext>
            </a:extLst>
          </p:cNvPr>
          <p:cNvSpPr txBox="1"/>
          <p:nvPr/>
        </p:nvSpPr>
        <p:spPr>
          <a:xfrm>
            <a:off x="7434942" y="1714499"/>
            <a:ext cx="394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7200" dirty="0"/>
              <a:t>PITANJA?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4278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130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GardenWAM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</dc:title>
  <dc:creator>tomislav mikić</dc:creator>
  <cp:lastModifiedBy>tomislav mikić</cp:lastModifiedBy>
  <cp:revision>8</cp:revision>
  <dcterms:created xsi:type="dcterms:W3CDTF">2020-02-12T20:03:16Z</dcterms:created>
  <dcterms:modified xsi:type="dcterms:W3CDTF">2020-02-13T09:23:38Z</dcterms:modified>
</cp:coreProperties>
</file>