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8D69-D6C0-C68A-779D-699997743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DD59-B54F-86AE-62F2-0252101EA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BAF5-EF0F-D312-3371-365E4593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E633-B3A9-F087-F13E-DDAE905A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79B0-8305-7FD2-DCAF-612ADAE8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A7D3-D38D-586D-AA8C-6C62F987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967D8-D900-FD9F-DDD7-434B9511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D323-E05E-815E-8B62-30EF061C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A14E-5594-C869-89D4-88590F7E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6937-D842-5F15-706D-279DD0D6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5D6-0E9F-69E0-66FD-7C4BD3DD6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6AB1A-6913-6EEB-106F-ED3CB59A4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D3F4-CF3C-029C-2413-21E91678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D640-330E-4A6B-1459-CDC18374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1A2A-A0D4-8DEE-706D-E44A937A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B037-E51B-F240-B162-D059A227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AB91-BDCE-8958-7F4C-6DC1EF8E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DB7C-2D05-38E9-1102-A0FBAE7E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E11B2-EA72-460D-2AE7-99E89EB2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F124-696F-3F50-472F-835140A9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F74D-AE91-D3B2-B99B-C47539A1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7CEC7-33F9-81E3-9AB4-257082F2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B497-50A3-11AD-F387-59331D2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0D04-7D53-A5BB-F8DF-1DFC1218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9583-365C-63F0-A9E1-92933A15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7F12-5800-AE5E-39C2-34D70F53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2071-C5D4-A8BB-051C-D12097FA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947D7-9A66-1A2E-981C-D1F33BA7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7B98-AB2E-7CFC-E4AE-DC694A6A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5C38-067B-8310-EE17-CA928113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B4DCE-4417-0239-63B1-58E25BF8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452-F322-389D-5DB7-C255EB96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15190-6126-7E9E-082E-93531613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32BC-5A64-7372-2478-3E604112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7AA55-5290-C2B7-0F2F-7317E2222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039A9-6AEC-A3DD-2145-C03524E1C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E225D-E244-6DEB-9884-CAA54FB9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098E4-9694-94AD-2845-3E3AEB4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9AADF-A025-1ADE-5384-5486D050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975F-AEE2-522D-FCA1-73BFC7BB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F8B04-4181-85AA-1099-E8A7DDBD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1B22C-80B8-0024-C657-06A3B1EC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2F626-1B53-54FE-60A6-D86B785D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4D542-C983-8961-D971-227DB77B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5370-182F-2C88-F13B-2C906F94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3814-E643-9553-6DFB-64EBC78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9459-52CF-6297-2531-AF4D34EA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ECD6-7382-4139-0038-9465C7B6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94820-0E50-18C5-0FFC-9AAAA8E8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6BC0A-CB3E-DDD4-B039-D22804AD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3238-2DAD-557B-2907-A7961B9C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DF74E-FF84-2B17-A4D0-2A778584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A969-FE6D-F71E-DAE6-A2F362A1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B8BF7-537F-ECB0-D1B7-670B71A07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AD53-F91C-AE56-D404-7B1BB91F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4725F-EDC5-05CF-AA1B-DEB04F07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63AA7-ED4A-112D-A92A-E8AA41B6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42781-A550-B498-256E-9EEA9264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ABD06-31CC-34E7-820C-44E389E8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414B2-E35D-FD47-1D67-D0A3E33E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95C9B-4FBB-2F9F-A8D9-4E2366EA5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AE23-BF9C-4DA9-9E7D-38D79EEC321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6BDD-7AB6-B3A7-14E6-AA64B7B80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3540-C699-31B8-3FE6-D0D56B754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8009-ED75-4FC8-875C-3594A3D6F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02C9-94E9-8854-89B4-C4384C457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 of my Pain</a:t>
            </a:r>
            <a:r>
              <a:rPr lang="en-US" sz="1200" dirty="0"/>
              <a:t>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3DBE9-79A8-B354-0848-576E36702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Trent Miller</a:t>
            </a:r>
          </a:p>
        </p:txBody>
      </p:sp>
    </p:spTree>
    <p:extLst>
      <p:ext uri="{BB962C8B-B14F-4D97-AF65-F5344CB8AC3E}">
        <p14:creationId xmlns:p14="http://schemas.microsoft.com/office/powerpoint/2010/main" val="405705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EBE0C5F-F3A6-59B2-87F5-89DD1A1DCF23}"/>
              </a:ext>
            </a:extLst>
          </p:cNvPr>
          <p:cNvSpPr txBox="1"/>
          <p:nvPr/>
        </p:nvSpPr>
        <p:spPr>
          <a:xfrm>
            <a:off x="3112168" y="2980003"/>
            <a:ext cx="176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popup for resizing canvas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B187-FCDD-4CBE-5E67-CF0DFB72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– Resizing Canvas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859C1A-BCC3-8628-9C92-988372D0ACB8}"/>
              </a:ext>
            </a:extLst>
          </p:cNvPr>
          <p:cNvSpPr/>
          <p:nvPr/>
        </p:nvSpPr>
        <p:spPr>
          <a:xfrm>
            <a:off x="1179095" y="33375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06D2F1-5155-F1AD-C920-45D9AF21B96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361975" y="3429000"/>
            <a:ext cx="175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9DBB83-98C2-7394-826A-8FC53650E6DE}"/>
              </a:ext>
            </a:extLst>
          </p:cNvPr>
          <p:cNvSpPr txBox="1"/>
          <p:nvPr/>
        </p:nvSpPr>
        <p:spPr>
          <a:xfrm>
            <a:off x="1299430" y="2795337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“Resize Canvas” option clicked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FA719B-E63D-9AEE-858C-62D6767E2A30}"/>
              </a:ext>
            </a:extLst>
          </p:cNvPr>
          <p:cNvSpPr/>
          <p:nvPr/>
        </p:nvSpPr>
        <p:spPr>
          <a:xfrm>
            <a:off x="3172326" y="2791327"/>
            <a:ext cx="1644316" cy="1267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08A7E-3715-E0A6-8F6A-BF7DBF16F9FC}"/>
              </a:ext>
            </a:extLst>
          </p:cNvPr>
          <p:cNvSpPr/>
          <p:nvPr/>
        </p:nvSpPr>
        <p:spPr>
          <a:xfrm>
            <a:off x="5179602" y="2616869"/>
            <a:ext cx="120316" cy="16162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63B70-3233-0138-2B94-3731AF12E369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>
            <a:off x="4816642" y="3424990"/>
            <a:ext cx="36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0E96DB-F852-71FF-582D-A923BB82C6C7}"/>
              </a:ext>
            </a:extLst>
          </p:cNvPr>
          <p:cNvCxnSpPr>
            <a:stCxn id="22" idx="3"/>
          </p:cNvCxnSpPr>
          <p:nvPr/>
        </p:nvCxnSpPr>
        <p:spPr>
          <a:xfrm>
            <a:off x="5299918" y="3424990"/>
            <a:ext cx="559862" cy="478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ACC91A-8DAB-F27E-170D-C8110D655BC3}"/>
              </a:ext>
            </a:extLst>
          </p:cNvPr>
          <p:cNvCxnSpPr>
            <a:cxnSpLocks/>
          </p:cNvCxnSpPr>
          <p:nvPr/>
        </p:nvCxnSpPr>
        <p:spPr>
          <a:xfrm>
            <a:off x="5859780" y="3903333"/>
            <a:ext cx="0" cy="136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6B200A-A109-5AFB-F12E-DF5E42EEFF0A}"/>
              </a:ext>
            </a:extLst>
          </p:cNvPr>
          <p:cNvCxnSpPr/>
          <p:nvPr/>
        </p:nvCxnSpPr>
        <p:spPr>
          <a:xfrm flipH="1">
            <a:off x="1270535" y="5273040"/>
            <a:ext cx="4589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2DE474-2980-DB1D-F7B9-F2FFAD99E18C}"/>
              </a:ext>
            </a:extLst>
          </p:cNvPr>
          <p:cNvCxnSpPr/>
          <p:nvPr/>
        </p:nvCxnSpPr>
        <p:spPr>
          <a:xfrm flipV="1">
            <a:off x="1270535" y="3664161"/>
            <a:ext cx="0" cy="160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5ECCE1-1B2A-5846-DB8B-E716C3B0CD16}"/>
              </a:ext>
            </a:extLst>
          </p:cNvPr>
          <p:cNvSpPr txBox="1"/>
          <p:nvPr/>
        </p:nvSpPr>
        <p:spPr>
          <a:xfrm>
            <a:off x="2682841" y="5250180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closes popup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F40FFB-818C-2C3D-D318-E4D742EB405C}"/>
              </a:ext>
            </a:extLst>
          </p:cNvPr>
          <p:cNvCxnSpPr>
            <a:cxnSpLocks/>
          </p:cNvCxnSpPr>
          <p:nvPr/>
        </p:nvCxnSpPr>
        <p:spPr>
          <a:xfrm flipV="1">
            <a:off x="5306342" y="2958646"/>
            <a:ext cx="553438" cy="46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20E4C2-3332-6FF2-0FB6-BD9A597465FA}"/>
              </a:ext>
            </a:extLst>
          </p:cNvPr>
          <p:cNvCxnSpPr>
            <a:cxnSpLocks/>
          </p:cNvCxnSpPr>
          <p:nvPr/>
        </p:nvCxnSpPr>
        <p:spPr>
          <a:xfrm>
            <a:off x="5859780" y="2958646"/>
            <a:ext cx="149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3AC054-0FB7-DB81-BEC1-5614E318711F}"/>
              </a:ext>
            </a:extLst>
          </p:cNvPr>
          <p:cNvSpPr txBox="1"/>
          <p:nvPr/>
        </p:nvSpPr>
        <p:spPr>
          <a:xfrm>
            <a:off x="5429847" y="2005215"/>
            <a:ext cx="176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enters value and presses “resize”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2B6D43-FBA1-367A-9FB0-BB73DA22EDF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7714349" y="1690688"/>
            <a:ext cx="0" cy="696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33708F-0149-86AD-4045-982D04F22600}"/>
              </a:ext>
            </a:extLst>
          </p:cNvPr>
          <p:cNvCxnSpPr>
            <a:cxnSpLocks/>
          </p:cNvCxnSpPr>
          <p:nvPr/>
        </p:nvCxnSpPr>
        <p:spPr>
          <a:xfrm flipH="1">
            <a:off x="3994484" y="1690688"/>
            <a:ext cx="3719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45F7429-AA84-90EF-9ABB-5B2AFD5B16DC}"/>
              </a:ext>
            </a:extLst>
          </p:cNvPr>
          <p:cNvSpPr txBox="1"/>
          <p:nvPr/>
        </p:nvSpPr>
        <p:spPr>
          <a:xfrm>
            <a:off x="4998122" y="1357459"/>
            <a:ext cx="17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Invalid Value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41C8817E-4DEA-6A1C-46AC-95738CAE2C6C}"/>
              </a:ext>
            </a:extLst>
          </p:cNvPr>
          <p:cNvSpPr/>
          <p:nvPr/>
        </p:nvSpPr>
        <p:spPr>
          <a:xfrm>
            <a:off x="7355305" y="2387146"/>
            <a:ext cx="718088" cy="1143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5D6B77-7163-1907-D895-02F83E0BCE1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073393" y="2958646"/>
            <a:ext cx="111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A9B16FE-EEC6-364B-AA88-295E29FDDA4C}"/>
              </a:ext>
            </a:extLst>
          </p:cNvPr>
          <p:cNvSpPr txBox="1"/>
          <p:nvPr/>
        </p:nvSpPr>
        <p:spPr>
          <a:xfrm>
            <a:off x="7714349" y="2488230"/>
            <a:ext cx="17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Value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4C2CD3-BF52-A74D-BB79-1F4B79A94F6D}"/>
              </a:ext>
            </a:extLst>
          </p:cNvPr>
          <p:cNvCxnSpPr/>
          <p:nvPr/>
        </p:nvCxnSpPr>
        <p:spPr>
          <a:xfrm>
            <a:off x="3994483" y="1690688"/>
            <a:ext cx="0" cy="98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0511D21-ACD1-8C39-B170-3A6C77153C03}"/>
              </a:ext>
            </a:extLst>
          </p:cNvPr>
          <p:cNvSpPr/>
          <p:nvPr/>
        </p:nvSpPr>
        <p:spPr>
          <a:xfrm>
            <a:off x="9294496" y="2324983"/>
            <a:ext cx="1934978" cy="1267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57ADE8-5C59-EE4C-E777-89EA3801F0EA}"/>
              </a:ext>
            </a:extLst>
          </p:cNvPr>
          <p:cNvSpPr txBox="1"/>
          <p:nvPr/>
        </p:nvSpPr>
        <p:spPr>
          <a:xfrm>
            <a:off x="9379669" y="2501660"/>
            <a:ext cx="1764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 popup and change size of canvas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827CDF-E38F-7F82-47BC-B147A5B0388E}"/>
              </a:ext>
            </a:extLst>
          </p:cNvPr>
          <p:cNvCxnSpPr>
            <a:stCxn id="67" idx="2"/>
          </p:cNvCxnSpPr>
          <p:nvPr/>
        </p:nvCxnSpPr>
        <p:spPr>
          <a:xfrm>
            <a:off x="10261985" y="3592309"/>
            <a:ext cx="0" cy="2816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3E7CAD-2A79-05E7-A8FE-0FA038E5A4CD}"/>
              </a:ext>
            </a:extLst>
          </p:cNvPr>
          <p:cNvCxnSpPr/>
          <p:nvPr/>
        </p:nvCxnSpPr>
        <p:spPr>
          <a:xfrm>
            <a:off x="9379669" y="1726791"/>
            <a:ext cx="129490" cy="15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3595C7-8BF5-D780-2FEB-EA32F420E720}"/>
              </a:ext>
            </a:extLst>
          </p:cNvPr>
          <p:cNvCxnSpPr>
            <a:cxnSpLocks/>
          </p:cNvCxnSpPr>
          <p:nvPr/>
        </p:nvCxnSpPr>
        <p:spPr>
          <a:xfrm flipH="1">
            <a:off x="595428" y="6408821"/>
            <a:ext cx="9666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9B4F201-B54C-AE35-CE00-8DC1BD7A6CC7}"/>
              </a:ext>
            </a:extLst>
          </p:cNvPr>
          <p:cNvCxnSpPr/>
          <p:nvPr/>
        </p:nvCxnSpPr>
        <p:spPr>
          <a:xfrm flipV="1">
            <a:off x="595429" y="3424990"/>
            <a:ext cx="0" cy="298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BFE073-F260-6064-F49B-1B0A23F318AE}"/>
              </a:ext>
            </a:extLst>
          </p:cNvPr>
          <p:cNvCxnSpPr>
            <a:cxnSpLocks/>
          </p:cNvCxnSpPr>
          <p:nvPr/>
        </p:nvCxnSpPr>
        <p:spPr>
          <a:xfrm flipV="1">
            <a:off x="595428" y="3424989"/>
            <a:ext cx="46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3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1CD8-A161-25A6-11D5-A756457C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A3DB-70DB-6F9F-9B71-799AAD9D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1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883D6637-B639-E10E-3812-01DEC93544CF}"/>
              </a:ext>
            </a:extLst>
          </p:cNvPr>
          <p:cNvSpPr txBox="1"/>
          <p:nvPr/>
        </p:nvSpPr>
        <p:spPr>
          <a:xfrm>
            <a:off x="4612305" y="1467855"/>
            <a:ext cx="12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tab is opened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08EF1C-D69B-9C38-3680-449475162EBB}"/>
              </a:ext>
            </a:extLst>
          </p:cNvPr>
          <p:cNvSpPr txBox="1"/>
          <p:nvPr/>
        </p:nvSpPr>
        <p:spPr>
          <a:xfrm>
            <a:off x="8775040" y="2170540"/>
            <a:ext cx="189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parameters of appropriate draw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0DFBD-48F6-50D8-B968-A4B1C6B7A2B7}"/>
              </a:ext>
            </a:extLst>
          </p:cNvPr>
          <p:cNvSpPr txBox="1"/>
          <p:nvPr/>
        </p:nvSpPr>
        <p:spPr>
          <a:xfrm>
            <a:off x="4879077" y="2273076"/>
            <a:ext cx="1890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 all other tabs, set value of draw option, idle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DB05-B45B-9A43-6583-369649726DF3}"/>
              </a:ext>
            </a:extLst>
          </p:cNvPr>
          <p:cNvSpPr txBox="1"/>
          <p:nvPr/>
        </p:nvSpPr>
        <p:spPr>
          <a:xfrm>
            <a:off x="1755037" y="3233062"/>
            <a:ext cx="176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F02D0-E5AD-7212-8603-9CADC44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– Accordion Pane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1E8151-A04E-E923-6024-8DED222CE654}"/>
              </a:ext>
            </a:extLst>
          </p:cNvPr>
          <p:cNvSpPr/>
          <p:nvPr/>
        </p:nvSpPr>
        <p:spPr>
          <a:xfrm>
            <a:off x="954506" y="33375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36A75-330B-8200-0E9F-1D6BA57EF32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37386" y="3429000"/>
            <a:ext cx="53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563A5-B478-BBE8-A0D5-4BBD271263FF}"/>
              </a:ext>
            </a:extLst>
          </p:cNvPr>
          <p:cNvSpPr/>
          <p:nvPr/>
        </p:nvSpPr>
        <p:spPr>
          <a:xfrm>
            <a:off x="1779069" y="3003885"/>
            <a:ext cx="1763026" cy="8502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80ACE-3692-480D-4FF4-84EC3317A27B}"/>
              </a:ext>
            </a:extLst>
          </p:cNvPr>
          <p:cNvCxnSpPr>
            <a:cxnSpLocks/>
          </p:cNvCxnSpPr>
          <p:nvPr/>
        </p:nvCxnSpPr>
        <p:spPr>
          <a:xfrm flipV="1">
            <a:off x="3540487" y="2743199"/>
            <a:ext cx="1371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6649F-6B18-36BF-593A-02DE2D20548C}"/>
              </a:ext>
            </a:extLst>
          </p:cNvPr>
          <p:cNvSpPr txBox="1"/>
          <p:nvPr/>
        </p:nvSpPr>
        <p:spPr>
          <a:xfrm>
            <a:off x="3510007" y="2321002"/>
            <a:ext cx="12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 is opened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0FFE18-171D-661E-51D2-274AAD8D30E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540487" y="3429000"/>
            <a:ext cx="1016275" cy="103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1D0FB7-C3E0-3144-63D2-7D13E92F349E}"/>
              </a:ext>
            </a:extLst>
          </p:cNvPr>
          <p:cNvSpPr/>
          <p:nvPr/>
        </p:nvSpPr>
        <p:spPr>
          <a:xfrm>
            <a:off x="4942567" y="2318084"/>
            <a:ext cx="1763026" cy="8502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E878AB-C8DC-6199-ECD4-547FAEBC03A6}"/>
              </a:ext>
            </a:extLst>
          </p:cNvPr>
          <p:cNvSpPr/>
          <p:nvPr/>
        </p:nvSpPr>
        <p:spPr>
          <a:xfrm>
            <a:off x="3675249" y="4498116"/>
            <a:ext cx="1763026" cy="8502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682D67-1A5C-90CE-7368-4B3D86FF6E4A}"/>
              </a:ext>
            </a:extLst>
          </p:cNvPr>
          <p:cNvSpPr txBox="1"/>
          <p:nvPr/>
        </p:nvSpPr>
        <p:spPr>
          <a:xfrm>
            <a:off x="3728390" y="4461565"/>
            <a:ext cx="165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steps associated with draw option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67A28-2A38-A447-7012-2EA7DD5719F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705593" y="2743199"/>
            <a:ext cx="195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9308FA-896C-5F7F-200D-E91DB18FFC68}"/>
              </a:ext>
            </a:extLst>
          </p:cNvPr>
          <p:cNvSpPr txBox="1"/>
          <p:nvPr/>
        </p:nvSpPr>
        <p:spPr>
          <a:xfrm>
            <a:off x="6705593" y="2088409"/>
            <a:ext cx="17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 in tab are changed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1338D4-A734-5705-DFE9-EDE036257810}"/>
              </a:ext>
            </a:extLst>
          </p:cNvPr>
          <p:cNvSpPr txBox="1"/>
          <p:nvPr/>
        </p:nvSpPr>
        <p:spPr>
          <a:xfrm>
            <a:off x="4011314" y="3510344"/>
            <a:ext cx="201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clicks &amp; releases on canvas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674C7D-2B55-A9F5-8F6E-1213A3BEDA0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824080" y="3168313"/>
            <a:ext cx="1138194" cy="129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D4892EB-4DDF-070E-42D8-19302062016F}"/>
              </a:ext>
            </a:extLst>
          </p:cNvPr>
          <p:cNvSpPr/>
          <p:nvPr/>
        </p:nvSpPr>
        <p:spPr>
          <a:xfrm>
            <a:off x="8701168" y="2156640"/>
            <a:ext cx="2037749" cy="1200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F8B798-E82E-BAB6-DE57-1B6CABD2C336}"/>
              </a:ext>
            </a:extLst>
          </p:cNvPr>
          <p:cNvCxnSpPr>
            <a:stCxn id="19" idx="0"/>
          </p:cNvCxnSpPr>
          <p:nvPr/>
        </p:nvCxnSpPr>
        <p:spPr>
          <a:xfrm flipV="1">
            <a:off x="5824080" y="1483895"/>
            <a:ext cx="0" cy="834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076EA9-7DC5-E4CC-073C-57DFE3D3557A}"/>
              </a:ext>
            </a:extLst>
          </p:cNvPr>
          <p:cNvCxnSpPr>
            <a:cxnSpLocks/>
          </p:cNvCxnSpPr>
          <p:nvPr/>
        </p:nvCxnSpPr>
        <p:spPr>
          <a:xfrm flipH="1">
            <a:off x="2628900" y="1483895"/>
            <a:ext cx="3195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2719E6-3011-B359-3014-36CC5A116B33}"/>
              </a:ext>
            </a:extLst>
          </p:cNvPr>
          <p:cNvCxnSpPr/>
          <p:nvPr/>
        </p:nvCxnSpPr>
        <p:spPr>
          <a:xfrm>
            <a:off x="2628900" y="1483895"/>
            <a:ext cx="0" cy="1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AD3F07-E8DC-B680-21F4-6A95BB82105D}"/>
              </a:ext>
            </a:extLst>
          </p:cNvPr>
          <p:cNvSpPr txBox="1"/>
          <p:nvPr/>
        </p:nvSpPr>
        <p:spPr>
          <a:xfrm>
            <a:off x="1536816" y="1847374"/>
            <a:ext cx="12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 is closed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A45E25-7F55-A9E2-E595-C115DD5E4366}"/>
              </a:ext>
            </a:extLst>
          </p:cNvPr>
          <p:cNvCxnSpPr>
            <a:cxnSpLocks/>
          </p:cNvCxnSpPr>
          <p:nvPr/>
        </p:nvCxnSpPr>
        <p:spPr>
          <a:xfrm flipV="1">
            <a:off x="4556762" y="5355653"/>
            <a:ext cx="0" cy="312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58231A-7CAA-5830-A4E5-614B6C6AECA0}"/>
              </a:ext>
            </a:extLst>
          </p:cNvPr>
          <p:cNvCxnSpPr>
            <a:cxnSpLocks/>
          </p:cNvCxnSpPr>
          <p:nvPr/>
        </p:nvCxnSpPr>
        <p:spPr>
          <a:xfrm flipH="1">
            <a:off x="2628900" y="5668472"/>
            <a:ext cx="1927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158635-0A11-4299-AD67-6CE9E6D0B2E5}"/>
              </a:ext>
            </a:extLst>
          </p:cNvPr>
          <p:cNvCxnSpPr>
            <a:cxnSpLocks/>
          </p:cNvCxnSpPr>
          <p:nvPr/>
        </p:nvCxnSpPr>
        <p:spPr>
          <a:xfrm flipV="1">
            <a:off x="2628900" y="3987476"/>
            <a:ext cx="0" cy="168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977E00-3C0C-6F0B-EBF3-BD09758E0163}"/>
              </a:ext>
            </a:extLst>
          </p:cNvPr>
          <p:cNvCxnSpPr>
            <a:cxnSpLocks/>
          </p:cNvCxnSpPr>
          <p:nvPr/>
        </p:nvCxnSpPr>
        <p:spPr>
          <a:xfrm flipH="1" flipV="1">
            <a:off x="5402580" y="2088409"/>
            <a:ext cx="4211" cy="229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4398979-FBBE-6E36-1C48-CF5024A9969F}"/>
              </a:ext>
            </a:extLst>
          </p:cNvPr>
          <p:cNvCxnSpPr/>
          <p:nvPr/>
        </p:nvCxnSpPr>
        <p:spPr>
          <a:xfrm flipH="1">
            <a:off x="5105400" y="2088409"/>
            <a:ext cx="297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EAE624-8B54-1502-C117-E10099427545}"/>
              </a:ext>
            </a:extLst>
          </p:cNvPr>
          <p:cNvCxnSpPr/>
          <p:nvPr/>
        </p:nvCxnSpPr>
        <p:spPr>
          <a:xfrm>
            <a:off x="5105400" y="2088409"/>
            <a:ext cx="0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3C31A82-D98F-EE1D-DF7D-E4ACCD4271B7}"/>
              </a:ext>
            </a:extLst>
          </p:cNvPr>
          <p:cNvSpPr/>
          <p:nvPr/>
        </p:nvSpPr>
        <p:spPr>
          <a:xfrm>
            <a:off x="6975771" y="4498116"/>
            <a:ext cx="1763026" cy="8502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B2F49A-B29F-3FBD-D59C-F45E6113B539}"/>
              </a:ext>
            </a:extLst>
          </p:cNvPr>
          <p:cNvSpPr txBox="1"/>
          <p:nvPr/>
        </p:nvSpPr>
        <p:spPr>
          <a:xfrm>
            <a:off x="7028912" y="4461565"/>
            <a:ext cx="165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steps associated with draw option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982EC45-EB92-73E8-F2C6-5DE0CFF2C82F}"/>
              </a:ext>
            </a:extLst>
          </p:cNvPr>
          <p:cNvSpPr txBox="1"/>
          <p:nvPr/>
        </p:nvSpPr>
        <p:spPr>
          <a:xfrm>
            <a:off x="6743597" y="3629979"/>
            <a:ext cx="201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clicks &amp; releases on canvas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53DC604-761D-BED4-4AF0-4BB342C5593B}"/>
              </a:ext>
            </a:extLst>
          </p:cNvPr>
          <p:cNvCxnSpPr>
            <a:stCxn id="113" idx="3"/>
          </p:cNvCxnSpPr>
          <p:nvPr/>
        </p:nvCxnSpPr>
        <p:spPr>
          <a:xfrm flipV="1">
            <a:off x="8738797" y="4923230"/>
            <a:ext cx="605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3D0CE0D-B945-8DA3-641F-9A7AEB81182A}"/>
              </a:ext>
            </a:extLst>
          </p:cNvPr>
          <p:cNvSpPr/>
          <p:nvPr/>
        </p:nvSpPr>
        <p:spPr>
          <a:xfrm>
            <a:off x="9438232" y="4498115"/>
            <a:ext cx="1763026" cy="8502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FF14D6-274D-957B-986D-64126A5AF602}"/>
              </a:ext>
            </a:extLst>
          </p:cNvPr>
          <p:cNvSpPr txBox="1"/>
          <p:nvPr/>
        </p:nvSpPr>
        <p:spPr>
          <a:xfrm>
            <a:off x="9374741" y="4738563"/>
            <a:ext cx="18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Idle w/ tab open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A481F92-2C70-B770-7D5E-AC1B7E88879E}"/>
              </a:ext>
            </a:extLst>
          </p:cNvPr>
          <p:cNvCxnSpPr>
            <a:stCxn id="43" idx="2"/>
          </p:cNvCxnSpPr>
          <p:nvPr/>
        </p:nvCxnSpPr>
        <p:spPr>
          <a:xfrm flipH="1">
            <a:off x="9720042" y="3356968"/>
            <a:ext cx="1" cy="101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730CD67-47B0-40CF-137D-B84C45B1F8A1}"/>
              </a:ext>
            </a:extLst>
          </p:cNvPr>
          <p:cNvCxnSpPr>
            <a:stCxn id="124" idx="0"/>
          </p:cNvCxnSpPr>
          <p:nvPr/>
        </p:nvCxnSpPr>
        <p:spPr>
          <a:xfrm flipH="1" flipV="1">
            <a:off x="10319744" y="3510344"/>
            <a:ext cx="1" cy="9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717BCDD-A355-6342-24B8-73B9757E43CE}"/>
              </a:ext>
            </a:extLst>
          </p:cNvPr>
          <p:cNvSpPr txBox="1"/>
          <p:nvPr/>
        </p:nvSpPr>
        <p:spPr>
          <a:xfrm>
            <a:off x="10340728" y="3491479"/>
            <a:ext cx="14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 in tab are changed</a:t>
            </a: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31252558-3908-B7B9-DA60-4B3EED1390B1}"/>
              </a:ext>
            </a:extLst>
          </p:cNvPr>
          <p:cNvCxnSpPr>
            <a:stCxn id="124" idx="2"/>
            <a:endCxn id="114" idx="2"/>
          </p:cNvCxnSpPr>
          <p:nvPr/>
        </p:nvCxnSpPr>
        <p:spPr>
          <a:xfrm rot="5400000">
            <a:off x="9070240" y="4135389"/>
            <a:ext cx="36551" cy="2462461"/>
          </a:xfrm>
          <a:prstGeom prst="curvedConnector3">
            <a:avLst>
              <a:gd name="adj1" fmla="val 155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2B09966-CC1A-53F7-BA92-62646991F77D}"/>
              </a:ext>
            </a:extLst>
          </p:cNvPr>
          <p:cNvSpPr txBox="1"/>
          <p:nvPr/>
        </p:nvSpPr>
        <p:spPr>
          <a:xfrm>
            <a:off x="8082018" y="5865810"/>
            <a:ext cx="201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clicks &amp; releases on canvas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72F79E-61A6-A945-0595-A237E2900975}"/>
              </a:ext>
            </a:extLst>
          </p:cNvPr>
          <p:cNvSpPr txBox="1"/>
          <p:nvPr/>
        </p:nvSpPr>
        <p:spPr>
          <a:xfrm>
            <a:off x="9014583" y="788447"/>
            <a:ext cx="2534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Idle =  do nothing but count down to autosave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56E92E7-3CE0-3B15-34FD-33710E538C65}"/>
              </a:ext>
            </a:extLst>
          </p:cNvPr>
          <p:cNvCxnSpPr>
            <a:cxnSpLocks/>
          </p:cNvCxnSpPr>
          <p:nvPr/>
        </p:nvCxnSpPr>
        <p:spPr>
          <a:xfrm flipV="1">
            <a:off x="10739713" y="5355653"/>
            <a:ext cx="0" cy="1349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0FC3700-4ECC-BAE5-8ABF-87521919C430}"/>
              </a:ext>
            </a:extLst>
          </p:cNvPr>
          <p:cNvCxnSpPr/>
          <p:nvPr/>
        </p:nvCxnSpPr>
        <p:spPr>
          <a:xfrm flipH="1">
            <a:off x="2422358" y="6729663"/>
            <a:ext cx="8316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9BA28C3-26FF-74F9-FE9E-25C828A11CF5}"/>
              </a:ext>
            </a:extLst>
          </p:cNvPr>
          <p:cNvCxnSpPr>
            <a:cxnSpLocks/>
          </p:cNvCxnSpPr>
          <p:nvPr/>
        </p:nvCxnSpPr>
        <p:spPr>
          <a:xfrm flipV="1">
            <a:off x="2422358" y="3987476"/>
            <a:ext cx="0" cy="274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6BFB144-9CA4-EEB2-8ED8-8EAE63182F3C}"/>
              </a:ext>
            </a:extLst>
          </p:cNvPr>
          <p:cNvSpPr txBox="1"/>
          <p:nvPr/>
        </p:nvSpPr>
        <p:spPr>
          <a:xfrm>
            <a:off x="6153948" y="6071300"/>
            <a:ext cx="12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 is closed</a:t>
            </a:r>
          </a:p>
        </p:txBody>
      </p:sp>
    </p:spTree>
    <p:extLst>
      <p:ext uri="{BB962C8B-B14F-4D97-AF65-F5344CB8AC3E}">
        <p14:creationId xmlns:p14="http://schemas.microsoft.com/office/powerpoint/2010/main" val="10941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1DFB6FC-AF90-3741-515B-A67DF9EE21A5}"/>
              </a:ext>
            </a:extLst>
          </p:cNvPr>
          <p:cNvSpPr txBox="1"/>
          <p:nvPr/>
        </p:nvSpPr>
        <p:spPr>
          <a:xfrm>
            <a:off x="3383168" y="3391123"/>
            <a:ext cx="160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selects “No”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C5D6F4-BBCA-BC98-40C5-EC81EBD23EA9}"/>
              </a:ext>
            </a:extLst>
          </p:cNvPr>
          <p:cNvSpPr txBox="1"/>
          <p:nvPr/>
        </p:nvSpPr>
        <p:spPr>
          <a:xfrm>
            <a:off x="4263753" y="1982997"/>
            <a:ext cx="216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popup warning about potential loss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EEC54-F818-2A29-37E4-98306E99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2 – Save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4D518-F29C-EEB8-03DB-DAB76501EBE7}"/>
              </a:ext>
            </a:extLst>
          </p:cNvPr>
          <p:cNvSpPr txBox="1"/>
          <p:nvPr/>
        </p:nvSpPr>
        <p:spPr>
          <a:xfrm>
            <a:off x="4626618" y="3855798"/>
            <a:ext cx="216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save as dialog window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F85C3-1B20-3DAA-2AD2-58DA26A2D8E1}"/>
              </a:ext>
            </a:extLst>
          </p:cNvPr>
          <p:cNvSpPr/>
          <p:nvPr/>
        </p:nvSpPr>
        <p:spPr>
          <a:xfrm>
            <a:off x="2893595" y="409153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C3149-424C-893F-DDB4-E36DAFCD564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076475" y="4182974"/>
            <a:ext cx="175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AEEADA-0528-6F64-43D3-727FBC90E660}"/>
              </a:ext>
            </a:extLst>
          </p:cNvPr>
          <p:cNvSpPr txBox="1"/>
          <p:nvPr/>
        </p:nvSpPr>
        <p:spPr>
          <a:xfrm>
            <a:off x="3053615" y="4128952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“Save As” option clicked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77476-7C2C-B5DB-29E7-BB114AF4F605}"/>
              </a:ext>
            </a:extLst>
          </p:cNvPr>
          <p:cNvSpPr/>
          <p:nvPr/>
        </p:nvSpPr>
        <p:spPr>
          <a:xfrm>
            <a:off x="4886826" y="3545301"/>
            <a:ext cx="1644316" cy="1267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4AC910-16CB-B427-3CDA-41B07E21083C}"/>
              </a:ext>
            </a:extLst>
          </p:cNvPr>
          <p:cNvCxnSpPr>
            <a:cxnSpLocks/>
          </p:cNvCxnSpPr>
          <p:nvPr/>
        </p:nvCxnSpPr>
        <p:spPr>
          <a:xfrm flipH="1">
            <a:off x="2985035" y="5184167"/>
            <a:ext cx="2723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1432C4-F260-9A14-2447-6273E9331BB6}"/>
              </a:ext>
            </a:extLst>
          </p:cNvPr>
          <p:cNvCxnSpPr>
            <a:cxnSpLocks/>
          </p:cNvCxnSpPr>
          <p:nvPr/>
        </p:nvCxnSpPr>
        <p:spPr>
          <a:xfrm flipV="1">
            <a:off x="2982374" y="4418135"/>
            <a:ext cx="2661" cy="76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25EA59-CBA4-3314-9C10-E48742D99CF2}"/>
              </a:ext>
            </a:extLst>
          </p:cNvPr>
          <p:cNvSpPr txBox="1"/>
          <p:nvPr/>
        </p:nvSpPr>
        <p:spPr>
          <a:xfrm>
            <a:off x="3473116" y="5184167"/>
            <a:ext cx="176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closes window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D4E95B8D-AEB9-6A88-F5F8-933593373A86}"/>
              </a:ext>
            </a:extLst>
          </p:cNvPr>
          <p:cNvSpPr/>
          <p:nvPr/>
        </p:nvSpPr>
        <p:spPr>
          <a:xfrm>
            <a:off x="6896100" y="3617572"/>
            <a:ext cx="718088" cy="1143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46177B-505E-64E2-F48C-CA992F981E4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708983" y="4812627"/>
            <a:ext cx="1" cy="371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91BB2-CF4E-4EE7-21A1-3D9CC0D6C00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31142" y="4178964"/>
            <a:ext cx="36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994B16-C756-25DA-77B6-2980AB042E8A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7241005" y="2444662"/>
            <a:ext cx="14139" cy="117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BD6EE6-D07C-1C78-2A74-63ADF854719D}"/>
              </a:ext>
            </a:extLst>
          </p:cNvPr>
          <p:cNvCxnSpPr/>
          <p:nvPr/>
        </p:nvCxnSpPr>
        <p:spPr>
          <a:xfrm flipH="1">
            <a:off x="6270458" y="2444662"/>
            <a:ext cx="986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0C94F5-E019-5A44-D9CD-EA8A5FA497EA}"/>
              </a:ext>
            </a:extLst>
          </p:cNvPr>
          <p:cNvSpPr txBox="1"/>
          <p:nvPr/>
        </p:nvSpPr>
        <p:spPr>
          <a:xfrm>
            <a:off x="7156798" y="2590001"/>
            <a:ext cx="119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chooses valid .</a:t>
            </a:r>
            <a:r>
              <a:rPr lang="en-US" dirty="0" err="1"/>
              <a:t>svg</a:t>
            </a:r>
            <a:r>
              <a:rPr lang="en-US" dirty="0"/>
              <a:t> file name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F1B9C2E-E12A-F278-399F-EE96F71E5EC9}"/>
              </a:ext>
            </a:extLst>
          </p:cNvPr>
          <p:cNvSpPr/>
          <p:nvPr/>
        </p:nvSpPr>
        <p:spPr>
          <a:xfrm>
            <a:off x="4523962" y="1818301"/>
            <a:ext cx="1644316" cy="1267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C66D5A-FC1B-E830-5B3E-49D71F004426}"/>
              </a:ext>
            </a:extLst>
          </p:cNvPr>
          <p:cNvCxnSpPr>
            <a:cxnSpLocks/>
          </p:cNvCxnSpPr>
          <p:nvPr/>
        </p:nvCxnSpPr>
        <p:spPr>
          <a:xfrm flipH="1">
            <a:off x="4336982" y="2451964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D3B2CFD1-B653-1162-0A62-011458DAE919}"/>
              </a:ext>
            </a:extLst>
          </p:cNvPr>
          <p:cNvSpPr/>
          <p:nvPr/>
        </p:nvSpPr>
        <p:spPr>
          <a:xfrm>
            <a:off x="3616633" y="1882243"/>
            <a:ext cx="718088" cy="1143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C3A03D-A3A3-30DF-311B-40ECBF56B572}"/>
              </a:ext>
            </a:extLst>
          </p:cNvPr>
          <p:cNvSpPr/>
          <p:nvPr/>
        </p:nvSpPr>
        <p:spPr>
          <a:xfrm>
            <a:off x="1919108" y="2076773"/>
            <a:ext cx="1238056" cy="783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85B837-354B-52E3-F938-59724D7DF2AC}"/>
              </a:ext>
            </a:extLst>
          </p:cNvPr>
          <p:cNvSpPr txBox="1"/>
          <p:nvPr/>
        </p:nvSpPr>
        <p:spPr>
          <a:xfrm>
            <a:off x="1837685" y="2273147"/>
            <a:ext cx="13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image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09334-FE32-57E1-CD82-1ECA3F026970}"/>
              </a:ext>
            </a:extLst>
          </p:cNvPr>
          <p:cNvCxnSpPr>
            <a:stCxn id="51" idx="1"/>
            <a:endCxn id="58" idx="3"/>
          </p:cNvCxnSpPr>
          <p:nvPr/>
        </p:nvCxnSpPr>
        <p:spPr>
          <a:xfrm flipH="1">
            <a:off x="3227943" y="2453743"/>
            <a:ext cx="388690" cy="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A80229-D5AC-CA80-14F6-545AB2A7A6F2}"/>
              </a:ext>
            </a:extLst>
          </p:cNvPr>
          <p:cNvSpPr txBox="1"/>
          <p:nvPr/>
        </p:nvSpPr>
        <p:spPr>
          <a:xfrm>
            <a:off x="7353299" y="4212462"/>
            <a:ext cx="119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chooses valid .</a:t>
            </a:r>
            <a:r>
              <a:rPr lang="en-US" dirty="0" err="1"/>
              <a:t>png</a:t>
            </a:r>
            <a:r>
              <a:rPr lang="en-US" dirty="0"/>
              <a:t>, .jpg, or .bmp file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C876EF-47BC-67A1-079B-954FCCB0D379}"/>
              </a:ext>
            </a:extLst>
          </p:cNvPr>
          <p:cNvSpPr txBox="1"/>
          <p:nvPr/>
        </p:nvSpPr>
        <p:spPr>
          <a:xfrm>
            <a:off x="2985035" y="1487560"/>
            <a:ext cx="93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selects “Yes”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BE8561-DEF6-B76C-2D77-788B505FB515}"/>
              </a:ext>
            </a:extLst>
          </p:cNvPr>
          <p:cNvCxnSpPr>
            <a:stCxn id="51" idx="2"/>
          </p:cNvCxnSpPr>
          <p:nvPr/>
        </p:nvCxnSpPr>
        <p:spPr>
          <a:xfrm>
            <a:off x="3975677" y="3025243"/>
            <a:ext cx="0" cy="403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BA917AC-8D91-B672-6718-7977477527BF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979713" y="3752841"/>
            <a:ext cx="5322" cy="24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F3F94F4-7755-6DEB-EAC5-C5232BC3C7A8}"/>
              </a:ext>
            </a:extLst>
          </p:cNvPr>
          <p:cNvSpPr/>
          <p:nvPr/>
        </p:nvSpPr>
        <p:spPr>
          <a:xfrm>
            <a:off x="2360685" y="2969628"/>
            <a:ext cx="1238056" cy="783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EE599A-C0E3-9CD4-90E8-3DF9ADB285E9}"/>
              </a:ext>
            </a:extLst>
          </p:cNvPr>
          <p:cNvSpPr txBox="1"/>
          <p:nvPr/>
        </p:nvSpPr>
        <p:spPr>
          <a:xfrm>
            <a:off x="2279262" y="3166002"/>
            <a:ext cx="13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 popup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7D0007-1330-CBC5-F3B9-9359279603C9}"/>
              </a:ext>
            </a:extLst>
          </p:cNvPr>
          <p:cNvCxnSpPr/>
          <p:nvPr/>
        </p:nvCxnSpPr>
        <p:spPr>
          <a:xfrm flipH="1">
            <a:off x="3616633" y="3429000"/>
            <a:ext cx="35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557A5C-D498-BE50-0C89-8BE259158CC5}"/>
              </a:ext>
            </a:extLst>
          </p:cNvPr>
          <p:cNvCxnSpPr/>
          <p:nvPr/>
        </p:nvCxnSpPr>
        <p:spPr>
          <a:xfrm>
            <a:off x="2156460" y="2859986"/>
            <a:ext cx="0" cy="1329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4DC486-BD25-4381-7DF4-A1498EFCD8A4}"/>
              </a:ext>
            </a:extLst>
          </p:cNvPr>
          <p:cNvCxnSpPr/>
          <p:nvPr/>
        </p:nvCxnSpPr>
        <p:spPr>
          <a:xfrm>
            <a:off x="2148840" y="4189072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93AC975-E8F3-78C4-E9DF-3E0B04FFD1E8}"/>
              </a:ext>
            </a:extLst>
          </p:cNvPr>
          <p:cNvCxnSpPr>
            <a:stCxn id="21" idx="3"/>
          </p:cNvCxnSpPr>
          <p:nvPr/>
        </p:nvCxnSpPr>
        <p:spPr>
          <a:xfrm>
            <a:off x="7614188" y="4189072"/>
            <a:ext cx="683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D28DE72-B951-A7F8-BD63-FBA7008DFBEE}"/>
              </a:ext>
            </a:extLst>
          </p:cNvPr>
          <p:cNvSpPr/>
          <p:nvPr/>
        </p:nvSpPr>
        <p:spPr>
          <a:xfrm>
            <a:off x="8397240" y="3787356"/>
            <a:ext cx="1238056" cy="783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B24038-6362-173F-9314-BFC504AFCC2D}"/>
              </a:ext>
            </a:extLst>
          </p:cNvPr>
          <p:cNvSpPr txBox="1"/>
          <p:nvPr/>
        </p:nvSpPr>
        <p:spPr>
          <a:xfrm>
            <a:off x="8321139" y="3992880"/>
            <a:ext cx="13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image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6D5880-DA8E-41BC-7704-CAD9FDF080B9}"/>
              </a:ext>
            </a:extLst>
          </p:cNvPr>
          <p:cNvCxnSpPr>
            <a:stCxn id="86" idx="2"/>
          </p:cNvCxnSpPr>
          <p:nvPr/>
        </p:nvCxnSpPr>
        <p:spPr>
          <a:xfrm>
            <a:off x="9016268" y="4570569"/>
            <a:ext cx="5812" cy="1456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BB87E7D-6826-C2AB-DBB3-8662A58534DD}"/>
              </a:ext>
            </a:extLst>
          </p:cNvPr>
          <p:cNvCxnSpPr>
            <a:cxnSpLocks/>
          </p:cNvCxnSpPr>
          <p:nvPr/>
        </p:nvCxnSpPr>
        <p:spPr>
          <a:xfrm flipH="1">
            <a:off x="1982711" y="6035040"/>
            <a:ext cx="7039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5B9B22F-6A2A-1E14-2588-29EB1FB79622}"/>
              </a:ext>
            </a:extLst>
          </p:cNvPr>
          <p:cNvCxnSpPr>
            <a:cxnSpLocks/>
          </p:cNvCxnSpPr>
          <p:nvPr/>
        </p:nvCxnSpPr>
        <p:spPr>
          <a:xfrm flipV="1">
            <a:off x="1982711" y="4360311"/>
            <a:ext cx="822960" cy="82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5EE0CEB-DAD0-6137-0F9A-17AC7AB6FF15}"/>
              </a:ext>
            </a:extLst>
          </p:cNvPr>
          <p:cNvCxnSpPr>
            <a:cxnSpLocks/>
          </p:cNvCxnSpPr>
          <p:nvPr/>
        </p:nvCxnSpPr>
        <p:spPr>
          <a:xfrm>
            <a:off x="1982711" y="5184167"/>
            <a:ext cx="0" cy="85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3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UML Diagrams of my Paint </vt:lpstr>
      <vt:lpstr>Activity Diagram – Resizing Canvas</vt:lpstr>
      <vt:lpstr>Class Diagram</vt:lpstr>
      <vt:lpstr>State Diagram – Accordion Pane</vt:lpstr>
      <vt:lpstr>Activity Diagram 2 – Save 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 of my Paint </dc:title>
  <dc:creator>Trent Miller</dc:creator>
  <cp:lastModifiedBy>Trent Miller</cp:lastModifiedBy>
  <cp:revision>9</cp:revision>
  <dcterms:created xsi:type="dcterms:W3CDTF">2023-11-27T21:23:39Z</dcterms:created>
  <dcterms:modified xsi:type="dcterms:W3CDTF">2023-11-28T00:24:43Z</dcterms:modified>
</cp:coreProperties>
</file>