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85" r:id="rId3"/>
    <p:sldId id="283" r:id="rId4"/>
    <p:sldId id="258" r:id="rId5"/>
    <p:sldId id="286" r:id="rId6"/>
    <p:sldId id="287" r:id="rId7"/>
    <p:sldId id="284" r:id="rId8"/>
    <p:sldId id="288" r:id="rId9"/>
    <p:sldId id="262" r:id="rId10"/>
    <p:sldId id="259" r:id="rId11"/>
    <p:sldId id="292" r:id="rId12"/>
    <p:sldId id="293" r:id="rId13"/>
    <p:sldId id="294" r:id="rId14"/>
    <p:sldId id="295" r:id="rId15"/>
    <p:sldId id="289" r:id="rId16"/>
    <p:sldId id="290" r:id="rId17"/>
    <p:sldId id="291" r:id="rId18"/>
    <p:sldId id="276" r:id="rId19"/>
    <p:sldId id="265" r:id="rId20"/>
  </p:sldIdLst>
  <p:sldSz cx="9144000" cy="5143500" type="screen16x9"/>
  <p:notesSz cx="6858000" cy="9144000"/>
  <p:embeddedFontLst>
    <p:embeddedFont>
      <p:font typeface="Montserrat" panose="020B0604020202020204" charset="0"/>
      <p:regular r:id="rId22"/>
      <p:bold r:id="rId23"/>
      <p:italic r:id="rId24"/>
      <p:boldItalic r:id="rId25"/>
    </p:embeddedFont>
    <p:embeddedFont>
      <p:font typeface="Lora" panose="020B0604020202020204" charset="0"/>
      <p:regular r:id="rId26"/>
      <p:bold r:id="rId27"/>
      <p:italic r:id="rId28"/>
      <p:boldItalic r:id="rId29"/>
    </p:embeddedFont>
    <p:embeddedFont>
      <p:font typeface="Montserrat ExtraBold" panose="020B0604020202020204" charset="0"/>
      <p:bold r:id="rId30"/>
      <p:boldItalic r:id="rId31"/>
    </p:embeddedFont>
    <p:embeddedFont>
      <p:font typeface="Barlow"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542D34-49D7-46CF-A482-F9882D8E0759}">
  <a:tblStyle styleId="{9B542D34-49D7-46CF-A482-F9882D8E07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708774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067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935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56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080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61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69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95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69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90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802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22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40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027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6328" y="0"/>
            <a:ext cx="9176656" cy="5138928"/>
          </a:xfrm>
          <a:prstGeom prst="rect">
            <a:avLst/>
          </a:prstGeom>
          <a:noFill/>
          <a:ln>
            <a:noFill/>
          </a:ln>
        </p:spPr>
      </p:pic>
      <p:sp>
        <p:nvSpPr>
          <p:cNvPr id="11" name="Google Shape;11;p2"/>
          <p:cNvSpPr txBox="1">
            <a:spLocks noGrp="1"/>
          </p:cNvSpPr>
          <p:nvPr>
            <p:ph type="ctrTitle"/>
          </p:nvPr>
        </p:nvSpPr>
        <p:spPr>
          <a:xfrm>
            <a:off x="1563275" y="803875"/>
            <a:ext cx="6017400" cy="2300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b="0" i="0">
                <a:solidFill>
                  <a:schemeClr val="dk2"/>
                </a:solidFill>
                <a:latin typeface="Montserrat ExtraBold"/>
                <a:ea typeface="Montserrat ExtraBold"/>
                <a:cs typeface="Montserrat ExtraBold"/>
                <a:sym typeface="Montserrat Extra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16328" y="0"/>
            <a:ext cx="9176656" cy="5138928"/>
          </a:xfrm>
          <a:prstGeom prst="rect">
            <a:avLst/>
          </a:prstGeom>
          <a:noFill/>
          <a:ln>
            <a:noFill/>
          </a:ln>
        </p:spPr>
      </p:pic>
      <p:sp>
        <p:nvSpPr>
          <p:cNvPr id="14" name="Google Shape;14;p3"/>
          <p:cNvSpPr txBox="1">
            <a:spLocks noGrp="1"/>
          </p:cNvSpPr>
          <p:nvPr>
            <p:ph type="ctrTitle"/>
          </p:nvPr>
        </p:nvSpPr>
        <p:spPr>
          <a:xfrm>
            <a:off x="2025100" y="1824300"/>
            <a:ext cx="5093700" cy="914100"/>
          </a:xfrm>
          <a:prstGeom prst="rect">
            <a:avLst/>
          </a:prstGeom>
        </p:spPr>
        <p:txBody>
          <a:bodyPr spcFirstLastPara="1" wrap="square" lIns="0" tIns="0" rIns="0" bIns="0" anchor="t" anchorCtr="0">
            <a:noAutofit/>
          </a:bodyPr>
          <a:lstStyle>
            <a:lvl1pPr lvl="0"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1pPr>
            <a:lvl2pPr lvl="1"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2pPr>
            <a:lvl3pPr lvl="2"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3pPr>
            <a:lvl4pPr lvl="3"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4pPr>
            <a:lvl5pPr lvl="4"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5pPr>
            <a:lvl6pPr lvl="5"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6pPr>
            <a:lvl7pPr lvl="6"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7pPr>
            <a:lvl8pPr lvl="7"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8pPr>
            <a:lvl9pPr lvl="8" algn="ctr" rtl="0">
              <a:spcBef>
                <a:spcPts val="0"/>
              </a:spcBef>
              <a:spcAft>
                <a:spcPts val="0"/>
              </a:spcAft>
              <a:buSzPts val="4000"/>
              <a:buFont typeface="Montserrat ExtraBold"/>
              <a:buNone/>
              <a:defRPr sz="4000" b="0">
                <a:latin typeface="Montserrat ExtraBold"/>
                <a:ea typeface="Montserrat ExtraBold"/>
                <a:cs typeface="Montserrat ExtraBold"/>
                <a:sym typeface="Montserrat ExtraBold"/>
              </a:defRPr>
            </a:lvl9pPr>
          </a:lstStyle>
          <a:p>
            <a:endParaRPr/>
          </a:p>
        </p:txBody>
      </p:sp>
      <p:sp>
        <p:nvSpPr>
          <p:cNvPr id="15" name="Google Shape;15;p3"/>
          <p:cNvSpPr txBox="1">
            <a:spLocks noGrp="1"/>
          </p:cNvSpPr>
          <p:nvPr>
            <p:ph type="subTitle" idx="1"/>
          </p:nvPr>
        </p:nvSpPr>
        <p:spPr>
          <a:xfrm>
            <a:off x="2025100" y="2350900"/>
            <a:ext cx="5094000" cy="3294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a:lvl1pPr>
            <a:lvl2pPr lvl="1" algn="ctr" rtl="0">
              <a:spcBef>
                <a:spcPts val="0"/>
              </a:spcBef>
              <a:spcAft>
                <a:spcPts val="0"/>
              </a:spcAft>
              <a:buClr>
                <a:schemeClr val="dk2"/>
              </a:buClr>
              <a:buSzPts val="1800"/>
              <a:buNone/>
              <a:defRPr/>
            </a:lvl2pPr>
            <a:lvl3pPr lvl="2" algn="ctr" rtl="0">
              <a:spcBef>
                <a:spcPts val="0"/>
              </a:spcBef>
              <a:spcAft>
                <a:spcPts val="0"/>
              </a:spcAft>
              <a:buClr>
                <a:schemeClr val="dk2"/>
              </a:buClr>
              <a:buSzPts val="1800"/>
              <a:buNone/>
              <a:defRPr/>
            </a:lvl3pPr>
            <a:lvl4pPr lvl="3" algn="ctr" rtl="0">
              <a:spcBef>
                <a:spcPts val="0"/>
              </a:spcBef>
              <a:spcAft>
                <a:spcPts val="0"/>
              </a:spcAft>
              <a:buSzPts val="1800"/>
              <a:buNone/>
              <a:defRPr/>
            </a:lvl4pPr>
            <a:lvl5pPr lvl="4" algn="ctr" rtl="0">
              <a:spcBef>
                <a:spcPts val="0"/>
              </a:spcBef>
              <a:spcAft>
                <a:spcPts val="0"/>
              </a:spcAft>
              <a:buSzPts val="1800"/>
              <a:buNone/>
              <a:defRPr/>
            </a:lvl5pPr>
            <a:lvl6pPr lvl="5" algn="ctr" rtl="0">
              <a:spcBef>
                <a:spcPts val="0"/>
              </a:spcBef>
              <a:spcAft>
                <a:spcPts val="0"/>
              </a:spcAft>
              <a:buSzPts val="1800"/>
              <a:buNone/>
              <a:defRPr/>
            </a:lvl6pPr>
            <a:lvl7pPr lvl="6" algn="ctr" rtl="0">
              <a:spcBef>
                <a:spcPts val="0"/>
              </a:spcBef>
              <a:spcAft>
                <a:spcPts val="0"/>
              </a:spcAft>
              <a:buSzPts val="1800"/>
              <a:buNone/>
              <a:defRPr/>
            </a:lvl7pPr>
            <a:lvl8pPr lvl="7" algn="ctr" rtl="0">
              <a:spcBef>
                <a:spcPts val="0"/>
              </a:spcBef>
              <a:spcAft>
                <a:spcPts val="0"/>
              </a:spcAft>
              <a:buSzPts val="1800"/>
              <a:buNone/>
              <a:defRPr/>
            </a:lvl8pPr>
            <a:lvl9pPr lvl="8" algn="ctr" rtl="0">
              <a:spcBef>
                <a:spcPts val="0"/>
              </a:spcBef>
              <a:spcAft>
                <a:spcPts val="0"/>
              </a:spcAft>
              <a:buSzPts val="1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482225" y="1024550"/>
            <a:ext cx="6179400" cy="2500200"/>
          </a:xfrm>
          <a:prstGeom prst="rect">
            <a:avLst/>
          </a:prstGeom>
        </p:spPr>
        <p:txBody>
          <a:bodyPr spcFirstLastPara="1" wrap="square" lIns="0" tIns="0" rIns="0" bIns="0" anchor="ctr" anchorCtr="0">
            <a:noAutofit/>
          </a:bodyPr>
          <a:lstStyle>
            <a:lvl1pPr marL="457200" lvl="0" indent="-368300" algn="ctr" rtl="0">
              <a:spcBef>
                <a:spcPts val="600"/>
              </a:spcBef>
              <a:spcAft>
                <a:spcPts val="0"/>
              </a:spcAft>
              <a:buSzPts val="2200"/>
              <a:buChar char="⋆"/>
              <a:defRPr sz="2200" i="1"/>
            </a:lvl1pPr>
            <a:lvl2pPr marL="914400" lvl="1" indent="-368300" algn="ctr" rtl="0">
              <a:spcBef>
                <a:spcPts val="0"/>
              </a:spcBef>
              <a:spcAft>
                <a:spcPts val="0"/>
              </a:spcAft>
              <a:buSzPts val="2200"/>
              <a:buChar char="⋆"/>
              <a:defRPr sz="2200" i="1"/>
            </a:lvl2pPr>
            <a:lvl3pPr marL="1371600" lvl="2" indent="-368300" algn="ctr" rtl="0">
              <a:spcBef>
                <a:spcPts val="0"/>
              </a:spcBef>
              <a:spcAft>
                <a:spcPts val="0"/>
              </a:spcAft>
              <a:buSzPts val="2200"/>
              <a:buChar char="⋆"/>
              <a:defRPr sz="2200" i="1"/>
            </a:lvl3pPr>
            <a:lvl4pPr marL="1828800" lvl="3" indent="-368300" algn="ctr" rtl="0">
              <a:spcBef>
                <a:spcPts val="0"/>
              </a:spcBef>
              <a:spcAft>
                <a:spcPts val="0"/>
              </a:spcAft>
              <a:buSzPts val="2200"/>
              <a:buChar char="○"/>
              <a:defRPr sz="2200" i="1"/>
            </a:lvl4pPr>
            <a:lvl5pPr marL="2286000" lvl="4" indent="-368300" algn="ctr" rtl="0">
              <a:spcBef>
                <a:spcPts val="0"/>
              </a:spcBef>
              <a:spcAft>
                <a:spcPts val="0"/>
              </a:spcAft>
              <a:buSzPts val="2200"/>
              <a:buChar char="○"/>
              <a:defRPr sz="2200" i="1"/>
            </a:lvl5pPr>
            <a:lvl6pPr marL="2743200" lvl="5" indent="-368300" algn="ctr" rtl="0">
              <a:spcBef>
                <a:spcPts val="0"/>
              </a:spcBef>
              <a:spcAft>
                <a:spcPts val="0"/>
              </a:spcAft>
              <a:buSzPts val="2200"/>
              <a:buChar char="○"/>
              <a:defRPr sz="2200" i="1"/>
            </a:lvl6pPr>
            <a:lvl7pPr marL="3200400" lvl="6" indent="-368300" algn="ctr" rtl="0">
              <a:spcBef>
                <a:spcPts val="0"/>
              </a:spcBef>
              <a:spcAft>
                <a:spcPts val="0"/>
              </a:spcAft>
              <a:buSzPts val="2200"/>
              <a:buChar char="○"/>
              <a:defRPr sz="2200" i="1"/>
            </a:lvl7pPr>
            <a:lvl8pPr marL="3657600" lvl="7" indent="-368300" algn="ctr" rtl="0">
              <a:spcBef>
                <a:spcPts val="0"/>
              </a:spcBef>
              <a:spcAft>
                <a:spcPts val="0"/>
              </a:spcAft>
              <a:buSzPts val="2200"/>
              <a:buChar char="○"/>
              <a:defRPr sz="2200" i="1"/>
            </a:lvl8pPr>
            <a:lvl9pPr marL="4114800" lvl="8" indent="-368300" algn="ctr">
              <a:spcBef>
                <a:spcPts val="0"/>
              </a:spcBef>
              <a:spcAft>
                <a:spcPts val="0"/>
              </a:spcAft>
              <a:buSzPts val="2200"/>
              <a:buChar char="○"/>
              <a:defRPr sz="2200" i="1"/>
            </a:lvl9pPr>
          </a:lstStyle>
          <a:p>
            <a:endParaRPr/>
          </a:p>
        </p:txBody>
      </p:sp>
      <p:sp>
        <p:nvSpPr>
          <p:cNvPr id="19" name="Google Shape;19;p4"/>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pic>
        <p:nvPicPr>
          <p:cNvPr id="21" name="Google Shape;21;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 name="Google Shape;22;p5"/>
          <p:cNvSpPr txBox="1">
            <a:spLocks noGrp="1"/>
          </p:cNvSpPr>
          <p:nvPr>
            <p:ph type="title"/>
          </p:nvPr>
        </p:nvSpPr>
        <p:spPr>
          <a:xfrm>
            <a:off x="1858300" y="493250"/>
            <a:ext cx="5427900" cy="453000"/>
          </a:xfrm>
          <a:prstGeom prst="rect">
            <a:avLst/>
          </a:prstGeom>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1858300" y="1072475"/>
            <a:ext cx="5427900" cy="2994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 name="Google Shape;24;p5"/>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5"/>
        <p:cNvGrpSpPr/>
        <p:nvPr/>
      </p:nvGrpSpPr>
      <p:grpSpPr>
        <a:xfrm>
          <a:off x="0" y="0"/>
          <a:ext cx="0" cy="0"/>
          <a:chOff x="0" y="0"/>
          <a:chExt cx="0" cy="0"/>
        </a:xfrm>
      </p:grpSpPr>
      <p:pic>
        <p:nvPicPr>
          <p:cNvPr id="26" name="Google Shape;26;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6"/>
          <p:cNvSpPr txBox="1">
            <a:spLocks noGrp="1"/>
          </p:cNvSpPr>
          <p:nvPr>
            <p:ph type="title"/>
          </p:nvPr>
        </p:nvSpPr>
        <p:spPr>
          <a:xfrm>
            <a:off x="1865675" y="493250"/>
            <a:ext cx="5420400" cy="453000"/>
          </a:xfrm>
          <a:prstGeom prst="rect">
            <a:avLst/>
          </a:prstGeom>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1865675" y="1079850"/>
            <a:ext cx="2631000" cy="29865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p6"/>
          <p:cNvSpPr txBox="1">
            <a:spLocks noGrp="1"/>
          </p:cNvSpPr>
          <p:nvPr>
            <p:ph type="body" idx="2"/>
          </p:nvPr>
        </p:nvSpPr>
        <p:spPr>
          <a:xfrm>
            <a:off x="4655201" y="1079850"/>
            <a:ext cx="2631000" cy="29865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1851750" y="493250"/>
            <a:ext cx="5440500" cy="453000"/>
          </a:xfrm>
          <a:prstGeom prst="rect">
            <a:avLst/>
          </a:prstGeom>
        </p:spPr>
        <p:txBody>
          <a:bodyPr spcFirstLastPara="1" wrap="square" lIns="0" tIns="0" rIns="0" bIns="0"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7"/>
          <p:cNvSpPr txBox="1">
            <a:spLocks noGrp="1"/>
          </p:cNvSpPr>
          <p:nvPr>
            <p:ph type="body" idx="1"/>
          </p:nvPr>
        </p:nvSpPr>
        <p:spPr>
          <a:xfrm>
            <a:off x="1851775" y="1073750"/>
            <a:ext cx="1678500" cy="2992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body" idx="2"/>
          </p:nvPr>
        </p:nvSpPr>
        <p:spPr>
          <a:xfrm>
            <a:off x="3732762" y="1073750"/>
            <a:ext cx="1678500" cy="2992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3"/>
          </p:nvPr>
        </p:nvSpPr>
        <p:spPr>
          <a:xfrm>
            <a:off x="5613749" y="1073750"/>
            <a:ext cx="1678500" cy="2992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pic>
        <p:nvPicPr>
          <p:cNvPr id="39" name="Google Shape;39;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8"/>
          <p:cNvSpPr txBox="1">
            <a:spLocks noGrp="1"/>
          </p:cNvSpPr>
          <p:nvPr>
            <p:ph type="title"/>
          </p:nvPr>
        </p:nvSpPr>
        <p:spPr>
          <a:xfrm>
            <a:off x="1851750" y="493250"/>
            <a:ext cx="5440500" cy="453000"/>
          </a:xfrm>
          <a:prstGeom prst="rect">
            <a:avLst/>
          </a:prstGeom>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pic>
        <p:nvPicPr>
          <p:cNvPr id="47" name="Google Shape;47;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8" name="Google Shape;48;p10"/>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only baubles">
  <p:cSld name="BLANK_2">
    <p:spTree>
      <p:nvGrpSpPr>
        <p:cNvPr id="1" name="Shape 49"/>
        <p:cNvGrpSpPr/>
        <p:nvPr/>
      </p:nvGrpSpPr>
      <p:grpSpPr>
        <a:xfrm>
          <a:off x="0" y="0"/>
          <a:ext cx="0" cy="0"/>
          <a:chOff x="0" y="0"/>
          <a:chExt cx="0" cy="0"/>
        </a:xfrm>
      </p:grpSpPr>
      <p:pic>
        <p:nvPicPr>
          <p:cNvPr id="50" name="Google Shape;50;p11"/>
          <p:cNvPicPr preferRelativeResize="0"/>
          <p:nvPr/>
        </p:nvPicPr>
        <p:blipFill rotWithShape="1">
          <a:blip r:embed="rId2">
            <a:alphaModFix/>
          </a:blip>
          <a:srcRect b="44775"/>
          <a:stretch/>
        </p:blipFill>
        <p:spPr>
          <a:xfrm>
            <a:off x="0" y="0"/>
            <a:ext cx="9144000" cy="2840476"/>
          </a:xfrm>
          <a:prstGeom prst="rect">
            <a:avLst/>
          </a:prstGeom>
          <a:noFill/>
          <a:ln>
            <a:noFill/>
          </a:ln>
        </p:spPr>
      </p:pic>
      <p:sp>
        <p:nvSpPr>
          <p:cNvPr id="51" name="Google Shape;51;p11"/>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2"/>
            </a:gs>
            <a:gs pos="14000">
              <a:schemeClr val="lt2"/>
            </a:gs>
            <a:gs pos="85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57713" y="493259"/>
            <a:ext cx="5428500" cy="45300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1pPr>
            <a:lvl2pPr lvl="1"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2pPr>
            <a:lvl3pPr lvl="2"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3pPr>
            <a:lvl4pPr lvl="3"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4pPr>
            <a:lvl5pPr lvl="4"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5pPr>
            <a:lvl6pPr lvl="5"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6pPr>
            <a:lvl7pPr lvl="6"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7pPr>
            <a:lvl8pPr lvl="7"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8pPr>
            <a:lvl9pPr lvl="8" algn="ctr">
              <a:lnSpc>
                <a:spcPct val="90000"/>
              </a:lnSpc>
              <a:spcBef>
                <a:spcPts val="0"/>
              </a:spcBef>
              <a:spcAft>
                <a:spcPts val="0"/>
              </a:spcAft>
              <a:buClr>
                <a:schemeClr val="accent1"/>
              </a:buClr>
              <a:buSzPts val="1400"/>
              <a:buFont typeface="Montserrat"/>
              <a:buNone/>
              <a:defRPr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857788" y="1076775"/>
            <a:ext cx="5428500" cy="29910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1"/>
              </a:buClr>
              <a:buSzPts val="1800"/>
              <a:buFont typeface="Lora"/>
              <a:buChar char="⋆"/>
              <a:defRPr sz="1800">
                <a:solidFill>
                  <a:schemeClr val="dk2"/>
                </a:solidFill>
                <a:latin typeface="Lora"/>
                <a:ea typeface="Lora"/>
                <a:cs typeface="Lora"/>
                <a:sym typeface="Lora"/>
              </a:defRPr>
            </a:lvl1pPr>
            <a:lvl2pPr marL="914400" lvl="1" indent="-342900">
              <a:lnSpc>
                <a:spcPct val="115000"/>
              </a:lnSpc>
              <a:spcBef>
                <a:spcPts val="0"/>
              </a:spcBef>
              <a:spcAft>
                <a:spcPts val="0"/>
              </a:spcAft>
              <a:buClr>
                <a:srgbClr val="BABFCD"/>
              </a:buClr>
              <a:buSzPts val="1800"/>
              <a:buFont typeface="Lora"/>
              <a:buChar char="⋆"/>
              <a:defRPr sz="1800">
                <a:solidFill>
                  <a:schemeClr val="dk2"/>
                </a:solidFill>
                <a:latin typeface="Lora"/>
                <a:ea typeface="Lora"/>
                <a:cs typeface="Lora"/>
                <a:sym typeface="Lora"/>
              </a:defRPr>
            </a:lvl2pPr>
            <a:lvl3pPr marL="1371600" lvl="2" indent="-342900">
              <a:lnSpc>
                <a:spcPct val="115000"/>
              </a:lnSpc>
              <a:spcBef>
                <a:spcPts val="0"/>
              </a:spcBef>
              <a:spcAft>
                <a:spcPts val="0"/>
              </a:spcAft>
              <a:buClr>
                <a:srgbClr val="BABFCD"/>
              </a:buClr>
              <a:buSzPts val="1800"/>
              <a:buFont typeface="Lora"/>
              <a:buChar char="⋆"/>
              <a:defRPr sz="1800">
                <a:solidFill>
                  <a:schemeClr val="dk2"/>
                </a:solidFill>
                <a:latin typeface="Lora"/>
                <a:ea typeface="Lora"/>
                <a:cs typeface="Lora"/>
                <a:sym typeface="Lora"/>
              </a:defRPr>
            </a:lvl3pPr>
            <a:lvl4pPr marL="1828800" lvl="3" indent="-342900">
              <a:lnSpc>
                <a:spcPct val="115000"/>
              </a:lnSpc>
              <a:spcBef>
                <a:spcPts val="0"/>
              </a:spcBef>
              <a:spcAft>
                <a:spcPts val="0"/>
              </a:spcAft>
              <a:buClr>
                <a:schemeClr val="dk2"/>
              </a:buClr>
              <a:buSzPts val="1800"/>
              <a:buFont typeface="Lora"/>
              <a:buChar char="○"/>
              <a:defRPr sz="1800">
                <a:solidFill>
                  <a:schemeClr val="dk2"/>
                </a:solidFill>
                <a:latin typeface="Lora"/>
                <a:ea typeface="Lora"/>
                <a:cs typeface="Lora"/>
                <a:sym typeface="Lora"/>
              </a:defRPr>
            </a:lvl4pPr>
            <a:lvl5pPr marL="2286000" lvl="4" indent="-342900">
              <a:lnSpc>
                <a:spcPct val="115000"/>
              </a:lnSpc>
              <a:spcBef>
                <a:spcPts val="0"/>
              </a:spcBef>
              <a:spcAft>
                <a:spcPts val="0"/>
              </a:spcAft>
              <a:buClr>
                <a:schemeClr val="dk2"/>
              </a:buClr>
              <a:buSzPts val="1800"/>
              <a:buFont typeface="Lora"/>
              <a:buChar char="○"/>
              <a:defRPr sz="1800">
                <a:solidFill>
                  <a:schemeClr val="dk2"/>
                </a:solidFill>
                <a:latin typeface="Lora"/>
                <a:ea typeface="Lora"/>
                <a:cs typeface="Lora"/>
                <a:sym typeface="Lora"/>
              </a:defRPr>
            </a:lvl5pPr>
            <a:lvl6pPr marL="2743200" lvl="5" indent="-342900">
              <a:lnSpc>
                <a:spcPct val="115000"/>
              </a:lnSpc>
              <a:spcBef>
                <a:spcPts val="0"/>
              </a:spcBef>
              <a:spcAft>
                <a:spcPts val="0"/>
              </a:spcAft>
              <a:buClr>
                <a:schemeClr val="dk2"/>
              </a:buClr>
              <a:buSzPts val="1800"/>
              <a:buFont typeface="Lora"/>
              <a:buChar char="○"/>
              <a:defRPr sz="1800">
                <a:solidFill>
                  <a:schemeClr val="dk2"/>
                </a:solidFill>
                <a:latin typeface="Lora"/>
                <a:ea typeface="Lora"/>
                <a:cs typeface="Lora"/>
                <a:sym typeface="Lora"/>
              </a:defRPr>
            </a:lvl6pPr>
            <a:lvl7pPr marL="3200400" lvl="6" indent="-342900">
              <a:lnSpc>
                <a:spcPct val="115000"/>
              </a:lnSpc>
              <a:spcBef>
                <a:spcPts val="0"/>
              </a:spcBef>
              <a:spcAft>
                <a:spcPts val="0"/>
              </a:spcAft>
              <a:buClr>
                <a:schemeClr val="dk2"/>
              </a:buClr>
              <a:buSzPts val="1800"/>
              <a:buFont typeface="Lora"/>
              <a:buChar char="○"/>
              <a:defRPr sz="1800">
                <a:solidFill>
                  <a:schemeClr val="dk2"/>
                </a:solidFill>
                <a:latin typeface="Lora"/>
                <a:ea typeface="Lora"/>
                <a:cs typeface="Lora"/>
                <a:sym typeface="Lora"/>
              </a:defRPr>
            </a:lvl7pPr>
            <a:lvl8pPr marL="3657600" lvl="7" indent="-342900">
              <a:lnSpc>
                <a:spcPct val="115000"/>
              </a:lnSpc>
              <a:spcBef>
                <a:spcPts val="0"/>
              </a:spcBef>
              <a:spcAft>
                <a:spcPts val="0"/>
              </a:spcAft>
              <a:buClr>
                <a:schemeClr val="dk2"/>
              </a:buClr>
              <a:buSzPts val="1800"/>
              <a:buFont typeface="Lora"/>
              <a:buChar char="○"/>
              <a:defRPr sz="1800">
                <a:solidFill>
                  <a:schemeClr val="dk2"/>
                </a:solidFill>
                <a:latin typeface="Lora"/>
                <a:ea typeface="Lora"/>
                <a:cs typeface="Lora"/>
                <a:sym typeface="Lora"/>
              </a:defRPr>
            </a:lvl8pPr>
            <a:lvl9pPr marL="4114800" lvl="8" indent="-342900">
              <a:lnSpc>
                <a:spcPct val="115000"/>
              </a:lnSpc>
              <a:spcBef>
                <a:spcPts val="0"/>
              </a:spcBef>
              <a:spcAft>
                <a:spcPts val="0"/>
              </a:spcAft>
              <a:buClr>
                <a:schemeClr val="dk2"/>
              </a:buClr>
              <a:buSzPts val="1800"/>
              <a:buFont typeface="Lora"/>
              <a:buChar char="○"/>
              <a:defRPr sz="1800">
                <a:solidFill>
                  <a:schemeClr val="dk2"/>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4297650" y="4847525"/>
            <a:ext cx="548700" cy="263400"/>
          </a:xfrm>
          <a:prstGeom prst="rect">
            <a:avLst/>
          </a:prstGeom>
          <a:noFill/>
          <a:ln>
            <a:noFill/>
          </a:ln>
        </p:spPr>
        <p:txBody>
          <a:bodyPr spcFirstLastPara="1" wrap="square" lIns="91425" tIns="91425" rIns="91425" bIns="91425" anchor="ctr" anchorCtr="0">
            <a:noAutofit/>
          </a:bodyPr>
          <a:lstStyle>
            <a:lvl1pPr lvl="0" algn="ctr">
              <a:buNone/>
              <a:defRPr sz="900">
                <a:solidFill>
                  <a:schemeClr val="accent1"/>
                </a:solidFill>
                <a:latin typeface="Montserrat"/>
                <a:ea typeface="Montserrat"/>
                <a:cs typeface="Montserrat"/>
                <a:sym typeface="Montserrat"/>
              </a:defRPr>
            </a:lvl1pPr>
            <a:lvl2pPr lvl="1" algn="ctr">
              <a:buNone/>
              <a:defRPr sz="900">
                <a:solidFill>
                  <a:schemeClr val="accent1"/>
                </a:solidFill>
                <a:latin typeface="Montserrat"/>
                <a:ea typeface="Montserrat"/>
                <a:cs typeface="Montserrat"/>
                <a:sym typeface="Montserrat"/>
              </a:defRPr>
            </a:lvl2pPr>
            <a:lvl3pPr lvl="2" algn="ctr">
              <a:buNone/>
              <a:defRPr sz="900">
                <a:solidFill>
                  <a:schemeClr val="accent1"/>
                </a:solidFill>
                <a:latin typeface="Montserrat"/>
                <a:ea typeface="Montserrat"/>
                <a:cs typeface="Montserrat"/>
                <a:sym typeface="Montserrat"/>
              </a:defRPr>
            </a:lvl3pPr>
            <a:lvl4pPr lvl="3" algn="ctr">
              <a:buNone/>
              <a:defRPr sz="900">
                <a:solidFill>
                  <a:schemeClr val="accent1"/>
                </a:solidFill>
                <a:latin typeface="Montserrat"/>
                <a:ea typeface="Montserrat"/>
                <a:cs typeface="Montserrat"/>
                <a:sym typeface="Montserrat"/>
              </a:defRPr>
            </a:lvl4pPr>
            <a:lvl5pPr lvl="4" algn="ctr">
              <a:buNone/>
              <a:defRPr sz="900">
                <a:solidFill>
                  <a:schemeClr val="accent1"/>
                </a:solidFill>
                <a:latin typeface="Montserrat"/>
                <a:ea typeface="Montserrat"/>
                <a:cs typeface="Montserrat"/>
                <a:sym typeface="Montserrat"/>
              </a:defRPr>
            </a:lvl5pPr>
            <a:lvl6pPr lvl="5" algn="ctr">
              <a:buNone/>
              <a:defRPr sz="900">
                <a:solidFill>
                  <a:schemeClr val="accent1"/>
                </a:solidFill>
                <a:latin typeface="Montserrat"/>
                <a:ea typeface="Montserrat"/>
                <a:cs typeface="Montserrat"/>
                <a:sym typeface="Montserrat"/>
              </a:defRPr>
            </a:lvl6pPr>
            <a:lvl7pPr lvl="6" algn="ctr">
              <a:buNone/>
              <a:defRPr sz="900">
                <a:solidFill>
                  <a:schemeClr val="accent1"/>
                </a:solidFill>
                <a:latin typeface="Montserrat"/>
                <a:ea typeface="Montserrat"/>
                <a:cs typeface="Montserrat"/>
                <a:sym typeface="Montserrat"/>
              </a:defRPr>
            </a:lvl7pPr>
            <a:lvl8pPr lvl="7" algn="ctr">
              <a:buNone/>
              <a:defRPr sz="900">
                <a:solidFill>
                  <a:schemeClr val="accent1"/>
                </a:solidFill>
                <a:latin typeface="Montserrat"/>
                <a:ea typeface="Montserrat"/>
                <a:cs typeface="Montserrat"/>
                <a:sym typeface="Montserrat"/>
              </a:defRPr>
            </a:lvl8pPr>
            <a:lvl9pPr lvl="8" algn="ctr">
              <a:buNone/>
              <a:defRPr sz="900">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8.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ctrTitle"/>
          </p:nvPr>
        </p:nvSpPr>
        <p:spPr>
          <a:xfrm>
            <a:off x="1428300" y="1365928"/>
            <a:ext cx="6786905" cy="2300700"/>
          </a:xfrm>
          <a:prstGeom prst="rect">
            <a:avLst/>
          </a:prstGeom>
        </p:spPr>
        <p:txBody>
          <a:bodyPr spcFirstLastPara="1" wrap="square" lIns="0" tIns="0" rIns="0" bIns="0" anchor="ctr" anchorCtr="0">
            <a:noAutofit/>
          </a:bodyPr>
          <a:lstStyle/>
          <a:p>
            <a:pPr lvl="0"/>
            <a:r>
              <a:rPr lang="en-US" b="1"/>
              <a:t>PHẦN MỀM TỔ CHỨC VÀ QUẢN LÝ THI TRẮC NGHIỆM CHO HỌC SINH</a:t>
            </a:r>
            <a:endParaRPr>
              <a:solidFill>
                <a:schemeClr val="dk2"/>
              </a:solidFill>
            </a:endParaRPr>
          </a:p>
        </p:txBody>
      </p:sp>
      <p:sp>
        <p:nvSpPr>
          <p:cNvPr id="57" name="Google Shape;57;p12"/>
          <p:cNvSpPr/>
          <p:nvPr/>
        </p:nvSpPr>
        <p:spPr>
          <a:xfrm>
            <a:off x="1196277" y="2041718"/>
            <a:ext cx="671100" cy="671100"/>
          </a:xfrm>
          <a:prstGeom prst="ellipse">
            <a:avLst/>
          </a:prstGeom>
          <a:gradFill>
            <a:gsLst>
              <a:gs pos="0">
                <a:schemeClr val="dk1"/>
              </a:gs>
              <a:gs pos="26000">
                <a:srgbClr val="1A1616"/>
              </a:gs>
              <a:gs pos="66000">
                <a:srgbClr val="1A1616">
                  <a:alpha val="0"/>
                </a:srgbClr>
              </a:gs>
              <a:gs pos="100000">
                <a:srgbClr val="1A1616">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2"/>
          <p:cNvPicPr preferRelativeResize="0"/>
          <p:nvPr/>
        </p:nvPicPr>
        <p:blipFill rotWithShape="1">
          <a:blip r:embed="rId3">
            <a:alphaModFix/>
          </a:blip>
          <a:srcRect t="36664"/>
          <a:stretch/>
        </p:blipFill>
        <p:spPr>
          <a:xfrm>
            <a:off x="1228291" y="0"/>
            <a:ext cx="1193000" cy="3257550"/>
          </a:xfrm>
          <a:prstGeom prst="rect">
            <a:avLst/>
          </a:prstGeom>
          <a:noFill/>
          <a:ln>
            <a:noFill/>
          </a:ln>
        </p:spPr>
      </p:pic>
      <p:grpSp>
        <p:nvGrpSpPr>
          <p:cNvPr id="59" name="Google Shape;59;p12"/>
          <p:cNvGrpSpPr/>
          <p:nvPr/>
        </p:nvGrpSpPr>
        <p:grpSpPr>
          <a:xfrm>
            <a:off x="4439172" y="0"/>
            <a:ext cx="910478" cy="1507253"/>
            <a:chOff x="4439172" y="0"/>
            <a:chExt cx="910478" cy="2019299"/>
          </a:xfrm>
        </p:grpSpPr>
        <p:sp>
          <p:nvSpPr>
            <p:cNvPr id="60" name="Google Shape;60;p12"/>
            <p:cNvSpPr/>
            <p:nvPr/>
          </p:nvSpPr>
          <p:spPr>
            <a:xfrm>
              <a:off x="4439172" y="1234571"/>
              <a:ext cx="393000" cy="393000"/>
            </a:xfrm>
            <a:prstGeom prst="ellipse">
              <a:avLst/>
            </a:prstGeom>
            <a:gradFill>
              <a:gsLst>
                <a:gs pos="0">
                  <a:schemeClr val="dk1"/>
                </a:gs>
                <a:gs pos="26000">
                  <a:srgbClr val="1A1616"/>
                </a:gs>
                <a:gs pos="66000">
                  <a:srgbClr val="1A1616">
                    <a:alpha val="0"/>
                  </a:srgbClr>
                </a:gs>
                <a:gs pos="100000">
                  <a:srgbClr val="1A1616">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Google Shape;61;p12"/>
            <p:cNvPicPr preferRelativeResize="0"/>
            <p:nvPr/>
          </p:nvPicPr>
          <p:blipFill rotWithShape="1">
            <a:blip r:embed="rId4">
              <a:alphaModFix/>
            </a:blip>
            <a:srcRect t="51786"/>
            <a:stretch/>
          </p:blipFill>
          <p:spPr>
            <a:xfrm>
              <a:off x="4494575" y="0"/>
              <a:ext cx="855075" cy="2019299"/>
            </a:xfrm>
            <a:prstGeom prst="rect">
              <a:avLst/>
            </a:prstGeom>
            <a:noFill/>
            <a:ln>
              <a:noFill/>
            </a:ln>
          </p:spPr>
        </p:pic>
      </p:grpSp>
      <p:grpSp>
        <p:nvGrpSpPr>
          <p:cNvPr id="62" name="Google Shape;62;p12"/>
          <p:cNvGrpSpPr/>
          <p:nvPr/>
        </p:nvGrpSpPr>
        <p:grpSpPr>
          <a:xfrm>
            <a:off x="6187518" y="70339"/>
            <a:ext cx="714039" cy="3400425"/>
            <a:chOff x="6220961" y="0"/>
            <a:chExt cx="714039" cy="3400425"/>
          </a:xfrm>
        </p:grpSpPr>
        <p:sp>
          <p:nvSpPr>
            <p:cNvPr id="63" name="Google Shape;63;p12"/>
            <p:cNvSpPr/>
            <p:nvPr/>
          </p:nvSpPr>
          <p:spPr>
            <a:xfrm>
              <a:off x="6220961" y="2692839"/>
              <a:ext cx="318900" cy="318900"/>
            </a:xfrm>
            <a:prstGeom prst="ellipse">
              <a:avLst/>
            </a:prstGeom>
            <a:gradFill>
              <a:gsLst>
                <a:gs pos="0">
                  <a:schemeClr val="dk1"/>
                </a:gs>
                <a:gs pos="26000">
                  <a:srgbClr val="1A1616"/>
                </a:gs>
                <a:gs pos="66000">
                  <a:srgbClr val="1A1616">
                    <a:alpha val="0"/>
                  </a:srgbClr>
                </a:gs>
                <a:gs pos="100000">
                  <a:srgbClr val="1A1616">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2"/>
            <p:cNvPicPr preferRelativeResize="0"/>
            <p:nvPr/>
          </p:nvPicPr>
          <p:blipFill rotWithShape="1">
            <a:blip r:embed="rId5">
              <a:alphaModFix/>
            </a:blip>
            <a:srcRect t="29725"/>
            <a:stretch/>
          </p:blipFill>
          <p:spPr>
            <a:xfrm>
              <a:off x="6229350" y="0"/>
              <a:ext cx="705650" cy="3400425"/>
            </a:xfrm>
            <a:prstGeom prst="rect">
              <a:avLst/>
            </a:prstGeom>
            <a:noFill/>
            <a:ln>
              <a:noFill/>
            </a:ln>
          </p:spPr>
        </p:pic>
      </p:grpSp>
      <p:pic>
        <p:nvPicPr>
          <p:cNvPr id="65" name="Google Shape;65;p12"/>
          <p:cNvPicPr preferRelativeResize="0"/>
          <p:nvPr/>
        </p:nvPicPr>
        <p:blipFill rotWithShape="1">
          <a:blip r:embed="rId6">
            <a:alphaModFix/>
          </a:blip>
          <a:srcRect t="47036"/>
          <a:stretch/>
        </p:blipFill>
        <p:spPr>
          <a:xfrm>
            <a:off x="8570525" y="0"/>
            <a:ext cx="705650" cy="2223851"/>
          </a:xfrm>
          <a:prstGeom prst="rect">
            <a:avLst/>
          </a:prstGeom>
          <a:noFill/>
          <a:ln>
            <a:noFill/>
          </a:ln>
        </p:spPr>
      </p:pic>
      <p:pic>
        <p:nvPicPr>
          <p:cNvPr id="66" name="Google Shape;66;p12"/>
          <p:cNvPicPr preferRelativeResize="0"/>
          <p:nvPr/>
        </p:nvPicPr>
        <p:blipFill rotWithShape="1">
          <a:blip r:embed="rId7">
            <a:alphaModFix/>
          </a:blip>
          <a:srcRect t="67243"/>
          <a:stretch/>
        </p:blipFill>
        <p:spPr>
          <a:xfrm>
            <a:off x="722650" y="-7"/>
            <a:ext cx="705650" cy="1132175"/>
          </a:xfrm>
          <a:prstGeom prst="rect">
            <a:avLst/>
          </a:prstGeom>
          <a:noFill/>
          <a:ln>
            <a:noFill/>
          </a:ln>
        </p:spPr>
      </p:pic>
      <p:grpSp>
        <p:nvGrpSpPr>
          <p:cNvPr id="67" name="Google Shape;67;p12"/>
          <p:cNvGrpSpPr/>
          <p:nvPr/>
        </p:nvGrpSpPr>
        <p:grpSpPr>
          <a:xfrm>
            <a:off x="3370625" y="0"/>
            <a:ext cx="587100" cy="1360775"/>
            <a:chOff x="3370625" y="0"/>
            <a:chExt cx="587100" cy="1360775"/>
          </a:xfrm>
        </p:grpSpPr>
        <p:sp>
          <p:nvSpPr>
            <p:cNvPr id="68" name="Google Shape;68;p12"/>
            <p:cNvSpPr/>
            <p:nvPr/>
          </p:nvSpPr>
          <p:spPr>
            <a:xfrm>
              <a:off x="3422700" y="897628"/>
              <a:ext cx="318900" cy="318900"/>
            </a:xfrm>
            <a:prstGeom prst="ellipse">
              <a:avLst/>
            </a:prstGeom>
            <a:gradFill>
              <a:gsLst>
                <a:gs pos="0">
                  <a:schemeClr val="dk1"/>
                </a:gs>
                <a:gs pos="26000">
                  <a:srgbClr val="1A1616"/>
                </a:gs>
                <a:gs pos="66000">
                  <a:srgbClr val="1A1616">
                    <a:alpha val="0"/>
                  </a:srgbClr>
                </a:gs>
                <a:gs pos="100000">
                  <a:srgbClr val="1A1616">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2"/>
            <p:cNvPicPr preferRelativeResize="0"/>
            <p:nvPr/>
          </p:nvPicPr>
          <p:blipFill rotWithShape="1">
            <a:blip r:embed="rId8">
              <a:alphaModFix/>
            </a:blip>
            <a:srcRect t="62979"/>
            <a:stretch/>
          </p:blipFill>
          <p:spPr>
            <a:xfrm>
              <a:off x="3370625" y="0"/>
              <a:ext cx="587100" cy="1360775"/>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ctrTitle"/>
          </p:nvPr>
        </p:nvSpPr>
        <p:spPr>
          <a:xfrm>
            <a:off x="1642812" y="1832352"/>
            <a:ext cx="6174355" cy="914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Thiết kế - xây dựng các sơ đồ hệ thống</a:t>
            </a:r>
            <a:endParaRPr/>
          </a:p>
        </p:txBody>
      </p:sp>
      <p:pic>
        <p:nvPicPr>
          <p:cNvPr id="94" name="Google Shape;94;p15"/>
          <p:cNvPicPr preferRelativeResize="0"/>
          <p:nvPr/>
        </p:nvPicPr>
        <p:blipFill rotWithShape="1">
          <a:blip r:embed="rId3">
            <a:alphaModFix/>
          </a:blip>
          <a:srcRect t="62059"/>
          <a:stretch/>
        </p:blipFill>
        <p:spPr>
          <a:xfrm>
            <a:off x="4311325" y="0"/>
            <a:ext cx="1050125" cy="1951501"/>
          </a:xfrm>
          <a:prstGeom prst="rect">
            <a:avLst/>
          </a:prstGeom>
          <a:noFill/>
          <a:ln>
            <a:noFill/>
          </a:ln>
        </p:spPr>
      </p:pic>
      <p:sp>
        <p:nvSpPr>
          <p:cNvPr id="95" name="Google Shape;95;p15"/>
          <p:cNvSpPr txBox="1"/>
          <p:nvPr/>
        </p:nvSpPr>
        <p:spPr>
          <a:xfrm>
            <a:off x="4311325" y="1041975"/>
            <a:ext cx="509100" cy="50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Lora"/>
                <a:ea typeface="Lora"/>
                <a:cs typeface="Lora"/>
                <a:sym typeface="Lora"/>
              </a:rPr>
              <a:t>1</a:t>
            </a:r>
            <a:endParaRPr sz="2400" b="1">
              <a:solidFill>
                <a:schemeClr val="lt1"/>
              </a:solidFill>
              <a:latin typeface="Lora"/>
              <a:ea typeface="Lora"/>
              <a:cs typeface="Lora"/>
              <a:sym typeface="Lora"/>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1622358" y="89325"/>
            <a:ext cx="5440500" cy="45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CÁC SƠ ĐỒ THIẾT KẾ HỆ THỐNG</a:t>
            </a:r>
            <a:endParaRPr/>
          </a:p>
        </p:txBody>
      </p:sp>
      <p:sp>
        <p:nvSpPr>
          <p:cNvPr id="149" name="Google Shape;149;p22"/>
          <p:cNvSpPr/>
          <p:nvPr/>
        </p:nvSpPr>
        <p:spPr>
          <a:xfrm>
            <a:off x="3270300" y="601675"/>
            <a:ext cx="2054700" cy="2083500"/>
          </a:xfrm>
          <a:prstGeom prst="ellipse">
            <a:avLst/>
          </a:prstGeom>
          <a:noFill/>
          <a:ln w="9525" cap="flat" cmpd="sng">
            <a:solidFill>
              <a:schemeClr val="accent1"/>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Lora"/>
                <a:ea typeface="Lora"/>
                <a:cs typeface="Lora"/>
                <a:sym typeface="Lora"/>
              </a:rPr>
              <a:t>Phân rã chức năng</a:t>
            </a:r>
            <a:endParaRPr sz="1800">
              <a:solidFill>
                <a:schemeClr val="dk2"/>
              </a:solidFill>
              <a:latin typeface="Lora"/>
              <a:ea typeface="Lora"/>
              <a:cs typeface="Lora"/>
              <a:sym typeface="Lora"/>
            </a:endParaRPr>
          </a:p>
        </p:txBody>
      </p:sp>
      <p:sp>
        <p:nvSpPr>
          <p:cNvPr id="150" name="Google Shape;150;p22"/>
          <p:cNvSpPr/>
          <p:nvPr/>
        </p:nvSpPr>
        <p:spPr>
          <a:xfrm>
            <a:off x="5008158" y="2276643"/>
            <a:ext cx="2054700" cy="2083500"/>
          </a:xfrm>
          <a:prstGeom prst="ellipse">
            <a:avLst/>
          </a:prstGeom>
          <a:noFill/>
          <a:ln w="9525" cap="flat" cmpd="sng">
            <a:solidFill>
              <a:schemeClr val="accent1"/>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Lora"/>
                <a:ea typeface="Lora"/>
                <a:cs typeface="Lora"/>
                <a:sym typeface="Lora"/>
              </a:rPr>
              <a:t>Sơ Đồ Lớp</a:t>
            </a:r>
            <a:endParaRPr sz="1800">
              <a:solidFill>
                <a:schemeClr val="dk2"/>
              </a:solidFill>
              <a:latin typeface="Lora"/>
              <a:ea typeface="Lora"/>
              <a:cs typeface="Lora"/>
              <a:sym typeface="Lora"/>
            </a:endParaRPr>
          </a:p>
        </p:txBody>
      </p:sp>
      <p:sp>
        <p:nvSpPr>
          <p:cNvPr id="151" name="Google Shape;151;p22"/>
          <p:cNvSpPr/>
          <p:nvPr/>
        </p:nvSpPr>
        <p:spPr>
          <a:xfrm>
            <a:off x="5072098" y="834730"/>
            <a:ext cx="2054700" cy="2083500"/>
          </a:xfrm>
          <a:prstGeom prst="ellipse">
            <a:avLst/>
          </a:prstGeom>
          <a:noFill/>
          <a:ln w="9525" cap="flat" cmpd="sng">
            <a:solidFill>
              <a:schemeClr val="accent1"/>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Lora"/>
                <a:ea typeface="Lora"/>
                <a:cs typeface="Lora"/>
                <a:sym typeface="Lora"/>
              </a:rPr>
              <a:t>DFD-0</a:t>
            </a:r>
            <a:endParaRPr sz="1800">
              <a:solidFill>
                <a:schemeClr val="dk2"/>
              </a:solidFill>
              <a:latin typeface="Lora"/>
              <a:ea typeface="Lora"/>
              <a:cs typeface="Lora"/>
              <a:sym typeface="Lora"/>
            </a:endParaRPr>
          </a:p>
        </p:txBody>
      </p:sp>
      <p:sp>
        <p:nvSpPr>
          <p:cNvPr id="152" name="Google Shape;152;p22"/>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11</a:t>
            </a:fld>
            <a:endParaRPr/>
          </a:p>
        </p:txBody>
      </p:sp>
      <p:sp>
        <p:nvSpPr>
          <p:cNvPr id="7" name="Google Shape;150;p22"/>
          <p:cNvSpPr/>
          <p:nvPr/>
        </p:nvSpPr>
        <p:spPr>
          <a:xfrm>
            <a:off x="1622358" y="847938"/>
            <a:ext cx="2054700" cy="2083500"/>
          </a:xfrm>
          <a:prstGeom prst="ellipse">
            <a:avLst/>
          </a:prstGeom>
          <a:noFill/>
          <a:ln w="9525" cap="flat" cmpd="sng">
            <a:solidFill>
              <a:schemeClr val="accent1"/>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dk2"/>
                </a:solidFill>
                <a:latin typeface="Lora"/>
                <a:ea typeface="Lora"/>
                <a:cs typeface="Lora"/>
                <a:sym typeface="Lora"/>
              </a:rPr>
              <a:t>Ngữ Cảnh</a:t>
            </a:r>
            <a:endParaRPr sz="1800">
              <a:solidFill>
                <a:schemeClr val="dk2"/>
              </a:solidFill>
              <a:latin typeface="Lora"/>
              <a:ea typeface="Lora"/>
              <a:cs typeface="Lora"/>
              <a:sym typeface="Lora"/>
            </a:endParaRPr>
          </a:p>
        </p:txBody>
      </p:sp>
      <p:sp>
        <p:nvSpPr>
          <p:cNvPr id="8" name="Google Shape;150;p22"/>
          <p:cNvSpPr/>
          <p:nvPr/>
        </p:nvSpPr>
        <p:spPr>
          <a:xfrm>
            <a:off x="1686298" y="2291249"/>
            <a:ext cx="2054700" cy="2083500"/>
          </a:xfrm>
          <a:prstGeom prst="ellipse">
            <a:avLst/>
          </a:prstGeom>
          <a:noFill/>
          <a:ln w="9525" cap="flat" cmpd="sng">
            <a:solidFill>
              <a:schemeClr val="accent1"/>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Lora"/>
                <a:ea typeface="Lora"/>
                <a:cs typeface="Lora"/>
                <a:sym typeface="Lora"/>
              </a:rPr>
              <a:t>Sơ đồ </a:t>
            </a:r>
          </a:p>
          <a:p>
            <a:pPr marL="0" lvl="0" indent="0" algn="ctr" rtl="0">
              <a:spcBef>
                <a:spcPts val="0"/>
              </a:spcBef>
              <a:spcAft>
                <a:spcPts val="0"/>
              </a:spcAft>
              <a:buNone/>
            </a:pPr>
            <a:r>
              <a:rPr lang="en" sz="1800">
                <a:solidFill>
                  <a:schemeClr val="dk2"/>
                </a:solidFill>
                <a:latin typeface="Lora"/>
                <a:ea typeface="Lora"/>
                <a:cs typeface="Lora"/>
                <a:sym typeface="Lora"/>
              </a:rPr>
              <a:t>Tuần Tự</a:t>
            </a:r>
            <a:endParaRPr sz="1800">
              <a:solidFill>
                <a:schemeClr val="dk2"/>
              </a:solidFill>
              <a:latin typeface="Lora"/>
              <a:ea typeface="Lora"/>
              <a:cs typeface="Lora"/>
              <a:sym typeface="Lora"/>
            </a:endParaRPr>
          </a:p>
        </p:txBody>
      </p:sp>
      <p:sp>
        <p:nvSpPr>
          <p:cNvPr id="9" name="Google Shape;150;p22"/>
          <p:cNvSpPr/>
          <p:nvPr/>
        </p:nvSpPr>
        <p:spPr>
          <a:xfrm>
            <a:off x="3315258" y="2692810"/>
            <a:ext cx="2054700" cy="2083500"/>
          </a:xfrm>
          <a:prstGeom prst="ellipse">
            <a:avLst/>
          </a:prstGeom>
          <a:noFill/>
          <a:ln w="9525" cap="flat" cmpd="sng">
            <a:solidFill>
              <a:schemeClr val="accent1"/>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Lora"/>
                <a:ea typeface="Lora"/>
                <a:cs typeface="Lora"/>
                <a:sym typeface="Lora"/>
              </a:rPr>
              <a:t>Sơ đồ </a:t>
            </a:r>
          </a:p>
          <a:p>
            <a:pPr marL="0" lvl="0" indent="0" algn="ctr" rtl="0">
              <a:spcBef>
                <a:spcPts val="0"/>
              </a:spcBef>
              <a:spcAft>
                <a:spcPts val="0"/>
              </a:spcAft>
              <a:buNone/>
            </a:pPr>
            <a:r>
              <a:rPr lang="en" sz="1800">
                <a:solidFill>
                  <a:schemeClr val="dk2"/>
                </a:solidFill>
                <a:latin typeface="Lora"/>
                <a:ea typeface="Lora"/>
                <a:cs typeface="Lora"/>
                <a:sym typeface="Lora"/>
              </a:rPr>
              <a:t>Hoạt Động</a:t>
            </a:r>
            <a:endParaRPr sz="1800">
              <a:solidFill>
                <a:schemeClr val="dk2"/>
              </a:solidFill>
              <a:latin typeface="Lora"/>
              <a:ea typeface="Lora"/>
              <a:cs typeface="Lora"/>
              <a:sym typeface="Lora"/>
            </a:endParaRPr>
          </a:p>
        </p:txBody>
      </p:sp>
    </p:spTree>
    <p:extLst>
      <p:ext uri="{BB962C8B-B14F-4D97-AF65-F5344CB8AC3E}">
        <p14:creationId xmlns:p14="http://schemas.microsoft.com/office/powerpoint/2010/main" val="2066592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6;p17"/>
          <p:cNvSpPr txBox="1">
            <a:spLocks/>
          </p:cNvSpPr>
          <p:nvPr/>
        </p:nvSpPr>
        <p:spPr>
          <a:xfrm>
            <a:off x="1356528" y="302332"/>
            <a:ext cx="5968721" cy="45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9pPr>
          </a:lstStyle>
          <a:p>
            <a:r>
              <a:rPr lang="en-US"/>
              <a:t>Sơ Đồ Ngữ Cảnh</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825" y="755332"/>
            <a:ext cx="6334125" cy="3057525"/>
          </a:xfrm>
          <a:prstGeom prst="rect">
            <a:avLst/>
          </a:prstGeom>
        </p:spPr>
      </p:pic>
    </p:spTree>
    <p:extLst>
      <p:ext uri="{BB962C8B-B14F-4D97-AF65-F5344CB8AC3E}">
        <p14:creationId xmlns:p14="http://schemas.microsoft.com/office/powerpoint/2010/main" val="23619755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6;p17"/>
          <p:cNvSpPr txBox="1">
            <a:spLocks/>
          </p:cNvSpPr>
          <p:nvPr/>
        </p:nvSpPr>
        <p:spPr>
          <a:xfrm>
            <a:off x="1356529" y="1557494"/>
            <a:ext cx="522514" cy="82396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9pPr>
          </a:lstStyle>
          <a:p>
            <a:r>
              <a:rPr lang="en-US"/>
              <a:t> DFD-0</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572559" y="274112"/>
            <a:ext cx="5365638" cy="4214693"/>
          </a:xfrm>
          <a:prstGeom prst="rect">
            <a:avLst/>
          </a:prstGeom>
        </p:spPr>
      </p:pic>
    </p:spTree>
    <p:extLst>
      <p:ext uri="{BB962C8B-B14F-4D97-AF65-F5344CB8AC3E}">
        <p14:creationId xmlns:p14="http://schemas.microsoft.com/office/powerpoint/2010/main" val="151980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0" y="0"/>
            <a:ext cx="9144000" cy="4742982"/>
          </a:xfrm>
          <a:prstGeom prst="rect">
            <a:avLst/>
          </a:prstGeom>
        </p:spPr>
      </p:pic>
      <p:sp>
        <p:nvSpPr>
          <p:cNvPr id="8" name="Google Shape;106;p17"/>
          <p:cNvSpPr txBox="1">
            <a:spLocks/>
          </p:cNvSpPr>
          <p:nvPr/>
        </p:nvSpPr>
        <p:spPr>
          <a:xfrm>
            <a:off x="1637236" y="4690500"/>
            <a:ext cx="5427900" cy="453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a:solidFill>
                  <a:srgbClr val="FF0000"/>
                </a:solidFill>
              </a:rPr>
              <a:t>CLASS DIAGRAM</a:t>
            </a:r>
          </a:p>
        </p:txBody>
      </p:sp>
      <p:pic>
        <p:nvPicPr>
          <p:cNvPr id="9" name="Google Shape;66;p12"/>
          <p:cNvPicPr preferRelativeResize="0"/>
          <p:nvPr/>
        </p:nvPicPr>
        <p:blipFill rotWithShape="1">
          <a:blip r:embed="rId3">
            <a:alphaModFix/>
          </a:blip>
          <a:srcRect t="67243"/>
          <a:stretch/>
        </p:blipFill>
        <p:spPr>
          <a:xfrm>
            <a:off x="5245240" y="4257281"/>
            <a:ext cx="705650" cy="1132175"/>
          </a:xfrm>
          <a:prstGeom prst="rect">
            <a:avLst/>
          </a:prstGeom>
          <a:noFill/>
          <a:ln>
            <a:noFill/>
          </a:ln>
        </p:spPr>
      </p:pic>
      <p:pic>
        <p:nvPicPr>
          <p:cNvPr id="10" name="Google Shape;66;p12"/>
          <p:cNvPicPr preferRelativeResize="0"/>
          <p:nvPr/>
        </p:nvPicPr>
        <p:blipFill rotWithShape="1">
          <a:blip r:embed="rId3">
            <a:alphaModFix/>
          </a:blip>
          <a:srcRect t="67243"/>
          <a:stretch/>
        </p:blipFill>
        <p:spPr>
          <a:xfrm>
            <a:off x="3088413" y="4257281"/>
            <a:ext cx="705650" cy="1132175"/>
          </a:xfrm>
          <a:prstGeom prst="rect">
            <a:avLst/>
          </a:prstGeom>
          <a:noFill/>
          <a:ln>
            <a:noFill/>
          </a:ln>
        </p:spPr>
      </p:pic>
      <p:pic>
        <p:nvPicPr>
          <p:cNvPr id="11" name="Google Shape;58;p12">
            <a:hlinkClick r:id="rId4" action="ppaction://hlinksldjump"/>
          </p:cNvPr>
          <p:cNvPicPr preferRelativeResize="0"/>
          <p:nvPr/>
        </p:nvPicPr>
        <p:blipFill rotWithShape="1">
          <a:blip r:embed="rId5">
            <a:alphaModFix/>
          </a:blip>
          <a:srcRect t="36664"/>
          <a:stretch/>
        </p:blipFill>
        <p:spPr>
          <a:xfrm>
            <a:off x="83714" y="3760681"/>
            <a:ext cx="548716" cy="1628775"/>
          </a:xfrm>
          <a:prstGeom prst="rect">
            <a:avLst/>
          </a:prstGeom>
          <a:noFill/>
          <a:ln>
            <a:noFill/>
          </a:ln>
        </p:spPr>
      </p:pic>
      <p:pic>
        <p:nvPicPr>
          <p:cNvPr id="12" name="Google Shape;58;p12"/>
          <p:cNvPicPr preferRelativeResize="0"/>
          <p:nvPr/>
        </p:nvPicPr>
        <p:blipFill rotWithShape="1">
          <a:blip r:embed="rId5">
            <a:alphaModFix/>
          </a:blip>
          <a:srcRect t="36664"/>
          <a:stretch/>
        </p:blipFill>
        <p:spPr>
          <a:xfrm>
            <a:off x="8823329" y="3760681"/>
            <a:ext cx="548716" cy="1628775"/>
          </a:xfrm>
          <a:prstGeom prst="rect">
            <a:avLst/>
          </a:prstGeom>
          <a:noFill/>
          <a:ln>
            <a:noFill/>
          </a:ln>
        </p:spPr>
      </p:pic>
    </p:spTree>
    <p:extLst>
      <p:ext uri="{BB962C8B-B14F-4D97-AF65-F5344CB8AC3E}">
        <p14:creationId xmlns:p14="http://schemas.microsoft.com/office/powerpoint/2010/main" val="346327283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ctrTitle"/>
          </p:nvPr>
        </p:nvSpPr>
        <p:spPr>
          <a:xfrm>
            <a:off x="2025100" y="1824300"/>
            <a:ext cx="5093700" cy="914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Thiết kế - xây dụng cơ sở dữ liệu</a:t>
            </a:r>
            <a:endParaRPr/>
          </a:p>
        </p:txBody>
      </p:sp>
      <p:pic>
        <p:nvPicPr>
          <p:cNvPr id="94" name="Google Shape;94;p15"/>
          <p:cNvPicPr preferRelativeResize="0"/>
          <p:nvPr/>
        </p:nvPicPr>
        <p:blipFill rotWithShape="1">
          <a:blip r:embed="rId3">
            <a:alphaModFix/>
          </a:blip>
          <a:srcRect t="62059"/>
          <a:stretch/>
        </p:blipFill>
        <p:spPr>
          <a:xfrm>
            <a:off x="4311325" y="0"/>
            <a:ext cx="1050125" cy="1951501"/>
          </a:xfrm>
          <a:prstGeom prst="rect">
            <a:avLst/>
          </a:prstGeom>
          <a:noFill/>
          <a:ln>
            <a:noFill/>
          </a:ln>
        </p:spPr>
      </p:pic>
      <p:sp>
        <p:nvSpPr>
          <p:cNvPr id="95" name="Google Shape;95;p15"/>
          <p:cNvSpPr txBox="1"/>
          <p:nvPr/>
        </p:nvSpPr>
        <p:spPr>
          <a:xfrm>
            <a:off x="4311325" y="1041975"/>
            <a:ext cx="509100" cy="50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Lora"/>
                <a:ea typeface="Lora"/>
                <a:cs typeface="Lora"/>
                <a:sym typeface="Lora"/>
              </a:rPr>
              <a:t>2</a:t>
            </a:r>
            <a:endParaRPr sz="2400" b="1">
              <a:solidFill>
                <a:schemeClr val="lt1"/>
              </a:solidFill>
              <a:latin typeface="Lora"/>
              <a:ea typeface="Lora"/>
              <a:cs typeface="Lora"/>
              <a:sym typeface="Lora"/>
            </a:endParaRPr>
          </a:p>
        </p:txBody>
      </p:sp>
    </p:spTree>
    <p:extLst>
      <p:ext uri="{BB962C8B-B14F-4D97-AF65-F5344CB8AC3E}">
        <p14:creationId xmlns:p14="http://schemas.microsoft.com/office/powerpoint/2010/main" val="6101864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4"/>
          <p:cNvPicPr/>
          <p:nvPr/>
        </p:nvPicPr>
        <p:blipFill>
          <a:blip r:embed="rId2"/>
          <a:stretch>
            <a:fillRect/>
          </a:stretch>
        </p:blipFill>
        <p:spPr>
          <a:xfrm>
            <a:off x="0" y="0"/>
            <a:ext cx="9144000" cy="5143499"/>
          </a:xfrm>
          <a:prstGeom prst="rect">
            <a:avLst/>
          </a:prstGeom>
        </p:spPr>
      </p:pic>
      <p:sp>
        <p:nvSpPr>
          <p:cNvPr id="5" name="Google Shape;106;p17"/>
          <p:cNvSpPr txBox="1">
            <a:spLocks/>
          </p:cNvSpPr>
          <p:nvPr/>
        </p:nvSpPr>
        <p:spPr>
          <a:xfrm>
            <a:off x="5837448" y="161655"/>
            <a:ext cx="2181137" cy="45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9pPr>
          </a:lstStyle>
          <a:p>
            <a:r>
              <a:rPr lang="en-US"/>
              <a:t>ERD</a:t>
            </a:r>
          </a:p>
        </p:txBody>
      </p:sp>
    </p:spTree>
    <p:extLst>
      <p:ext uri="{BB962C8B-B14F-4D97-AF65-F5344CB8AC3E}">
        <p14:creationId xmlns:p14="http://schemas.microsoft.com/office/powerpoint/2010/main" val="24429280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6;p17"/>
          <p:cNvSpPr txBox="1">
            <a:spLocks/>
          </p:cNvSpPr>
          <p:nvPr/>
        </p:nvSpPr>
        <p:spPr>
          <a:xfrm>
            <a:off x="3224877" y="101365"/>
            <a:ext cx="3105585" cy="45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90000"/>
              </a:lnSpc>
              <a:spcBef>
                <a:spcPts val="0"/>
              </a:spcBef>
              <a:spcAft>
                <a:spcPts val="0"/>
              </a:spcAft>
              <a:buClr>
                <a:schemeClr val="accent1"/>
              </a:buClr>
              <a:buSzPts val="40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9pPr>
          </a:lstStyle>
          <a:p>
            <a:r>
              <a:rPr lang="en-US"/>
              <a:t>DATABASE</a:t>
            </a:r>
          </a:p>
        </p:txBody>
      </p:sp>
      <p:pic>
        <p:nvPicPr>
          <p:cNvPr id="6" name="Hình ảnh 6" descr="Không có mô tả."/>
          <p:cNvPicPr/>
          <p:nvPr/>
        </p:nvPicPr>
        <p:blipFill>
          <a:blip r:embed="rId2">
            <a:extLst>
              <a:ext uri="{28A0092B-C50C-407E-A947-70E740481C1C}">
                <a14:useLocalDpi xmlns:a14="http://schemas.microsoft.com/office/drawing/2010/main" val="0"/>
              </a:ext>
            </a:extLst>
          </a:blip>
          <a:srcRect/>
          <a:stretch>
            <a:fillRect/>
          </a:stretch>
        </p:blipFill>
        <p:spPr bwMode="auto">
          <a:xfrm>
            <a:off x="854111" y="695042"/>
            <a:ext cx="7455876" cy="4329134"/>
          </a:xfrm>
          <a:prstGeom prst="rect">
            <a:avLst/>
          </a:prstGeom>
          <a:noFill/>
          <a:ln>
            <a:noFill/>
          </a:ln>
        </p:spPr>
      </p:pic>
    </p:spTree>
    <p:extLst>
      <p:ext uri="{BB962C8B-B14F-4D97-AF65-F5344CB8AC3E}">
        <p14:creationId xmlns:p14="http://schemas.microsoft.com/office/powerpoint/2010/main" val="56138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4000">
              <a:schemeClr val="accent2"/>
            </a:gs>
            <a:gs pos="85000">
              <a:schemeClr val="accent1"/>
            </a:gs>
            <a:gs pos="100000">
              <a:schemeClr val="accent1"/>
            </a:gs>
          </a:gsLst>
          <a:lin ang="5400700" scaled="0"/>
        </a:gradFill>
        <a:effectLst/>
      </p:bgPr>
    </p:bg>
    <p:spTree>
      <p:nvGrpSpPr>
        <p:cNvPr id="1" name="Shape 260"/>
        <p:cNvGrpSpPr/>
        <p:nvPr/>
      </p:nvGrpSpPr>
      <p:grpSpPr>
        <a:xfrm>
          <a:off x="0" y="0"/>
          <a:ext cx="0" cy="0"/>
          <a:chOff x="0" y="0"/>
          <a:chExt cx="0" cy="0"/>
        </a:xfrm>
      </p:grpSpPr>
      <p:sp>
        <p:nvSpPr>
          <p:cNvPr id="261" name="Google Shape;261;p32"/>
          <p:cNvSpPr txBox="1">
            <a:spLocks noGrp="1"/>
          </p:cNvSpPr>
          <p:nvPr>
            <p:ph type="ctrTitle" idx="4294967295"/>
          </p:nvPr>
        </p:nvSpPr>
        <p:spPr>
          <a:xfrm>
            <a:off x="1032050" y="2154575"/>
            <a:ext cx="70800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000">
                <a:solidFill>
                  <a:srgbClr val="FFFFFF"/>
                </a:solidFill>
              </a:rPr>
              <a:t>FINALLY</a:t>
            </a:r>
            <a:r>
              <a:rPr lang="en" sz="3000">
                <a:solidFill>
                  <a:srgbClr val="FFFFFF"/>
                </a:solidFill>
              </a:rPr>
              <a:t>!</a:t>
            </a:r>
            <a:endParaRPr sz="3000">
              <a:solidFill>
                <a:srgbClr val="FFFFFF"/>
              </a:solidFill>
            </a:endParaRPr>
          </a:p>
        </p:txBody>
      </p:sp>
      <p:sp>
        <p:nvSpPr>
          <p:cNvPr id="262" name="Google Shape;262;p32"/>
          <p:cNvSpPr txBox="1">
            <a:spLocks noGrp="1"/>
          </p:cNvSpPr>
          <p:nvPr>
            <p:ph type="body" idx="4294967295"/>
          </p:nvPr>
        </p:nvSpPr>
        <p:spPr>
          <a:xfrm>
            <a:off x="1032050" y="3202750"/>
            <a:ext cx="7080000" cy="311100"/>
          </a:xfrm>
          <a:prstGeom prst="rect">
            <a:avLst/>
          </a:prstGeom>
        </p:spPr>
        <p:txBody>
          <a:bodyPr spcFirstLastPara="1" wrap="square" lIns="0" tIns="0" rIns="0" bIns="0" anchor="ctr" anchorCtr="0">
            <a:noAutofit/>
          </a:bodyPr>
          <a:lstStyle/>
          <a:p>
            <a:pPr marL="0" lvl="0" indent="0" algn="ctr">
              <a:buNone/>
            </a:pPr>
            <a:r>
              <a:rPr lang="en-US" sz="2000">
                <a:solidFill>
                  <a:srgbClr val="FFFFFF"/>
                </a:solidFill>
              </a:rPr>
              <a:t>DEMO ỨNG DỤNG SỬ DỤNG HỆ THỐNG THIẾT KẾ</a:t>
            </a:r>
          </a:p>
        </p:txBody>
      </p:sp>
      <p:sp>
        <p:nvSpPr>
          <p:cNvPr id="263" name="Google Shape;263;p32"/>
          <p:cNvSpPr/>
          <p:nvPr/>
        </p:nvSpPr>
        <p:spPr>
          <a:xfrm>
            <a:off x="3921050" y="721199"/>
            <a:ext cx="1301938" cy="1433376"/>
          </a:xfrm>
          <a:custGeom>
            <a:avLst/>
            <a:gdLst/>
            <a:ahLst/>
            <a:cxnLst/>
            <a:rect l="l" t="t" r="r" b="b"/>
            <a:pathLst>
              <a:path w="36248" h="39913" extrusionOk="0">
                <a:moveTo>
                  <a:pt x="4410" y="12143"/>
                </a:moveTo>
                <a:lnTo>
                  <a:pt x="4330" y="12163"/>
                </a:lnTo>
                <a:lnTo>
                  <a:pt x="4290" y="12204"/>
                </a:lnTo>
                <a:lnTo>
                  <a:pt x="4169" y="12405"/>
                </a:lnTo>
                <a:lnTo>
                  <a:pt x="4088" y="12606"/>
                </a:lnTo>
                <a:lnTo>
                  <a:pt x="4028" y="12828"/>
                </a:lnTo>
                <a:lnTo>
                  <a:pt x="3967" y="13029"/>
                </a:lnTo>
                <a:lnTo>
                  <a:pt x="3927" y="13271"/>
                </a:lnTo>
                <a:lnTo>
                  <a:pt x="3907" y="13493"/>
                </a:lnTo>
                <a:lnTo>
                  <a:pt x="3867" y="13956"/>
                </a:lnTo>
                <a:lnTo>
                  <a:pt x="3867" y="14217"/>
                </a:lnTo>
                <a:lnTo>
                  <a:pt x="3867" y="14479"/>
                </a:lnTo>
                <a:lnTo>
                  <a:pt x="3887" y="14721"/>
                </a:lnTo>
                <a:lnTo>
                  <a:pt x="3907" y="14963"/>
                </a:lnTo>
                <a:lnTo>
                  <a:pt x="3947" y="15184"/>
                </a:lnTo>
                <a:lnTo>
                  <a:pt x="4008" y="15385"/>
                </a:lnTo>
                <a:lnTo>
                  <a:pt x="4068" y="15567"/>
                </a:lnTo>
                <a:lnTo>
                  <a:pt x="4149" y="15748"/>
                </a:lnTo>
                <a:lnTo>
                  <a:pt x="4189" y="15788"/>
                </a:lnTo>
                <a:lnTo>
                  <a:pt x="4229" y="15828"/>
                </a:lnTo>
                <a:lnTo>
                  <a:pt x="4269" y="15849"/>
                </a:lnTo>
                <a:lnTo>
                  <a:pt x="4431" y="15849"/>
                </a:lnTo>
                <a:lnTo>
                  <a:pt x="4491" y="15788"/>
                </a:lnTo>
                <a:lnTo>
                  <a:pt x="4551" y="15728"/>
                </a:lnTo>
                <a:lnTo>
                  <a:pt x="4572" y="15627"/>
                </a:lnTo>
                <a:lnTo>
                  <a:pt x="4572" y="15385"/>
                </a:lnTo>
                <a:lnTo>
                  <a:pt x="4572" y="15144"/>
                </a:lnTo>
                <a:lnTo>
                  <a:pt x="4531" y="14640"/>
                </a:lnTo>
                <a:lnTo>
                  <a:pt x="4511" y="14298"/>
                </a:lnTo>
                <a:lnTo>
                  <a:pt x="4491" y="13956"/>
                </a:lnTo>
                <a:lnTo>
                  <a:pt x="4491" y="13573"/>
                </a:lnTo>
                <a:lnTo>
                  <a:pt x="4531" y="13211"/>
                </a:lnTo>
                <a:lnTo>
                  <a:pt x="4551" y="12747"/>
                </a:lnTo>
                <a:lnTo>
                  <a:pt x="4572" y="12506"/>
                </a:lnTo>
                <a:lnTo>
                  <a:pt x="4551" y="12284"/>
                </a:lnTo>
                <a:lnTo>
                  <a:pt x="4531" y="12224"/>
                </a:lnTo>
                <a:lnTo>
                  <a:pt x="4511" y="12184"/>
                </a:lnTo>
                <a:lnTo>
                  <a:pt x="4451" y="12143"/>
                </a:lnTo>
                <a:close/>
                <a:moveTo>
                  <a:pt x="16412" y="9062"/>
                </a:moveTo>
                <a:lnTo>
                  <a:pt x="16412" y="9123"/>
                </a:lnTo>
                <a:lnTo>
                  <a:pt x="16453" y="9304"/>
                </a:lnTo>
                <a:lnTo>
                  <a:pt x="16513" y="9465"/>
                </a:lnTo>
                <a:lnTo>
                  <a:pt x="16614" y="9626"/>
                </a:lnTo>
                <a:lnTo>
                  <a:pt x="16714" y="9747"/>
                </a:lnTo>
                <a:lnTo>
                  <a:pt x="16835" y="9848"/>
                </a:lnTo>
                <a:lnTo>
                  <a:pt x="16996" y="9908"/>
                </a:lnTo>
                <a:lnTo>
                  <a:pt x="17137" y="9968"/>
                </a:lnTo>
                <a:lnTo>
                  <a:pt x="17399" y="9968"/>
                </a:lnTo>
                <a:lnTo>
                  <a:pt x="17520" y="9948"/>
                </a:lnTo>
                <a:lnTo>
                  <a:pt x="17641" y="9928"/>
                </a:lnTo>
                <a:lnTo>
                  <a:pt x="17842" y="9848"/>
                </a:lnTo>
                <a:lnTo>
                  <a:pt x="18023" y="9727"/>
                </a:lnTo>
                <a:lnTo>
                  <a:pt x="18164" y="9626"/>
                </a:lnTo>
                <a:lnTo>
                  <a:pt x="18285" y="9505"/>
                </a:lnTo>
                <a:lnTo>
                  <a:pt x="18486" y="9284"/>
                </a:lnTo>
                <a:lnTo>
                  <a:pt x="18567" y="9384"/>
                </a:lnTo>
                <a:lnTo>
                  <a:pt x="18668" y="9465"/>
                </a:lnTo>
                <a:lnTo>
                  <a:pt x="18768" y="9546"/>
                </a:lnTo>
                <a:lnTo>
                  <a:pt x="18889" y="9606"/>
                </a:lnTo>
                <a:lnTo>
                  <a:pt x="19010" y="9666"/>
                </a:lnTo>
                <a:lnTo>
                  <a:pt x="19151" y="9707"/>
                </a:lnTo>
                <a:lnTo>
                  <a:pt x="19292" y="9747"/>
                </a:lnTo>
                <a:lnTo>
                  <a:pt x="19453" y="9767"/>
                </a:lnTo>
                <a:lnTo>
                  <a:pt x="19977" y="9767"/>
                </a:lnTo>
                <a:lnTo>
                  <a:pt x="20259" y="9747"/>
                </a:lnTo>
                <a:lnTo>
                  <a:pt x="20601" y="9727"/>
                </a:lnTo>
                <a:lnTo>
                  <a:pt x="21749" y="9666"/>
                </a:lnTo>
                <a:lnTo>
                  <a:pt x="21970" y="9807"/>
                </a:lnTo>
                <a:lnTo>
                  <a:pt x="22212" y="9888"/>
                </a:lnTo>
                <a:lnTo>
                  <a:pt x="22474" y="9948"/>
                </a:lnTo>
                <a:lnTo>
                  <a:pt x="22735" y="9968"/>
                </a:lnTo>
                <a:lnTo>
                  <a:pt x="22917" y="9968"/>
                </a:lnTo>
                <a:lnTo>
                  <a:pt x="23098" y="9948"/>
                </a:lnTo>
                <a:lnTo>
                  <a:pt x="23279" y="9888"/>
                </a:lnTo>
                <a:lnTo>
                  <a:pt x="23440" y="9827"/>
                </a:lnTo>
                <a:lnTo>
                  <a:pt x="23541" y="9928"/>
                </a:lnTo>
                <a:lnTo>
                  <a:pt x="23642" y="9989"/>
                </a:lnTo>
                <a:lnTo>
                  <a:pt x="23742" y="10069"/>
                </a:lnTo>
                <a:lnTo>
                  <a:pt x="23863" y="10130"/>
                </a:lnTo>
                <a:lnTo>
                  <a:pt x="23984" y="10170"/>
                </a:lnTo>
                <a:lnTo>
                  <a:pt x="24105" y="10190"/>
                </a:lnTo>
                <a:lnTo>
                  <a:pt x="24226" y="10210"/>
                </a:lnTo>
                <a:lnTo>
                  <a:pt x="24346" y="10230"/>
                </a:lnTo>
                <a:lnTo>
                  <a:pt x="24407" y="10230"/>
                </a:lnTo>
                <a:lnTo>
                  <a:pt x="24508" y="10371"/>
                </a:lnTo>
                <a:lnTo>
                  <a:pt x="24608" y="10512"/>
                </a:lnTo>
                <a:lnTo>
                  <a:pt x="24729" y="10633"/>
                </a:lnTo>
                <a:lnTo>
                  <a:pt x="24850" y="10734"/>
                </a:lnTo>
                <a:lnTo>
                  <a:pt x="24991" y="10834"/>
                </a:lnTo>
                <a:lnTo>
                  <a:pt x="25152" y="10915"/>
                </a:lnTo>
                <a:lnTo>
                  <a:pt x="25293" y="10975"/>
                </a:lnTo>
                <a:lnTo>
                  <a:pt x="25454" y="11016"/>
                </a:lnTo>
                <a:lnTo>
                  <a:pt x="25514" y="11157"/>
                </a:lnTo>
                <a:lnTo>
                  <a:pt x="25575" y="11318"/>
                </a:lnTo>
                <a:lnTo>
                  <a:pt x="25655" y="11459"/>
                </a:lnTo>
                <a:lnTo>
                  <a:pt x="25736" y="11600"/>
                </a:lnTo>
                <a:lnTo>
                  <a:pt x="25837" y="11720"/>
                </a:lnTo>
                <a:lnTo>
                  <a:pt x="25957" y="11841"/>
                </a:lnTo>
                <a:lnTo>
                  <a:pt x="26058" y="11962"/>
                </a:lnTo>
                <a:lnTo>
                  <a:pt x="26199" y="12063"/>
                </a:lnTo>
                <a:lnTo>
                  <a:pt x="26199" y="12264"/>
                </a:lnTo>
                <a:lnTo>
                  <a:pt x="26239" y="12445"/>
                </a:lnTo>
                <a:lnTo>
                  <a:pt x="26300" y="12627"/>
                </a:lnTo>
                <a:lnTo>
                  <a:pt x="26380" y="12808"/>
                </a:lnTo>
                <a:lnTo>
                  <a:pt x="26501" y="12969"/>
                </a:lnTo>
                <a:lnTo>
                  <a:pt x="26622" y="13110"/>
                </a:lnTo>
                <a:lnTo>
                  <a:pt x="26783" y="13231"/>
                </a:lnTo>
                <a:lnTo>
                  <a:pt x="26964" y="13331"/>
                </a:lnTo>
                <a:lnTo>
                  <a:pt x="27005" y="14338"/>
                </a:lnTo>
                <a:lnTo>
                  <a:pt x="27005" y="15224"/>
                </a:lnTo>
                <a:lnTo>
                  <a:pt x="26984" y="15708"/>
                </a:lnTo>
                <a:lnTo>
                  <a:pt x="26944" y="16171"/>
                </a:lnTo>
                <a:lnTo>
                  <a:pt x="26904" y="16110"/>
                </a:lnTo>
                <a:lnTo>
                  <a:pt x="26803" y="16030"/>
                </a:lnTo>
                <a:lnTo>
                  <a:pt x="26703" y="15929"/>
                </a:lnTo>
                <a:lnTo>
                  <a:pt x="26723" y="15687"/>
                </a:lnTo>
                <a:lnTo>
                  <a:pt x="26743" y="15446"/>
                </a:lnTo>
                <a:lnTo>
                  <a:pt x="26743" y="15345"/>
                </a:lnTo>
                <a:lnTo>
                  <a:pt x="26763" y="14963"/>
                </a:lnTo>
                <a:lnTo>
                  <a:pt x="26723" y="14580"/>
                </a:lnTo>
                <a:lnTo>
                  <a:pt x="26682" y="14217"/>
                </a:lnTo>
                <a:lnTo>
                  <a:pt x="26602" y="13835"/>
                </a:lnTo>
                <a:lnTo>
                  <a:pt x="26602" y="13795"/>
                </a:lnTo>
                <a:lnTo>
                  <a:pt x="26562" y="13754"/>
                </a:lnTo>
                <a:lnTo>
                  <a:pt x="26521" y="13734"/>
                </a:lnTo>
                <a:lnTo>
                  <a:pt x="26461" y="13714"/>
                </a:lnTo>
                <a:lnTo>
                  <a:pt x="26421" y="13734"/>
                </a:lnTo>
                <a:lnTo>
                  <a:pt x="26360" y="13754"/>
                </a:lnTo>
                <a:lnTo>
                  <a:pt x="26320" y="13815"/>
                </a:lnTo>
                <a:lnTo>
                  <a:pt x="26300" y="13875"/>
                </a:lnTo>
                <a:lnTo>
                  <a:pt x="26239" y="14338"/>
                </a:lnTo>
                <a:lnTo>
                  <a:pt x="26159" y="14801"/>
                </a:lnTo>
                <a:lnTo>
                  <a:pt x="26078" y="15265"/>
                </a:lnTo>
                <a:lnTo>
                  <a:pt x="26058" y="15385"/>
                </a:lnTo>
                <a:lnTo>
                  <a:pt x="25978" y="15365"/>
                </a:lnTo>
                <a:lnTo>
                  <a:pt x="25897" y="15345"/>
                </a:lnTo>
                <a:lnTo>
                  <a:pt x="25776" y="15365"/>
                </a:lnTo>
                <a:lnTo>
                  <a:pt x="25655" y="15406"/>
                </a:lnTo>
                <a:lnTo>
                  <a:pt x="25615" y="15305"/>
                </a:lnTo>
                <a:lnTo>
                  <a:pt x="25575" y="15204"/>
                </a:lnTo>
                <a:lnTo>
                  <a:pt x="25514" y="15124"/>
                </a:lnTo>
                <a:lnTo>
                  <a:pt x="25414" y="15043"/>
                </a:lnTo>
                <a:lnTo>
                  <a:pt x="25454" y="14600"/>
                </a:lnTo>
                <a:lnTo>
                  <a:pt x="25454" y="14439"/>
                </a:lnTo>
                <a:lnTo>
                  <a:pt x="25454" y="14117"/>
                </a:lnTo>
                <a:lnTo>
                  <a:pt x="25454" y="13774"/>
                </a:lnTo>
                <a:lnTo>
                  <a:pt x="25414" y="13472"/>
                </a:lnTo>
                <a:lnTo>
                  <a:pt x="25353" y="13150"/>
                </a:lnTo>
                <a:lnTo>
                  <a:pt x="25293" y="12848"/>
                </a:lnTo>
                <a:lnTo>
                  <a:pt x="25192" y="12566"/>
                </a:lnTo>
                <a:lnTo>
                  <a:pt x="25071" y="12264"/>
                </a:lnTo>
                <a:lnTo>
                  <a:pt x="24930" y="11982"/>
                </a:lnTo>
                <a:lnTo>
                  <a:pt x="24890" y="11942"/>
                </a:lnTo>
                <a:lnTo>
                  <a:pt x="24870" y="11902"/>
                </a:lnTo>
                <a:lnTo>
                  <a:pt x="24830" y="11882"/>
                </a:lnTo>
                <a:lnTo>
                  <a:pt x="24769" y="11882"/>
                </a:lnTo>
                <a:lnTo>
                  <a:pt x="24709" y="11902"/>
                </a:lnTo>
                <a:lnTo>
                  <a:pt x="24649" y="11942"/>
                </a:lnTo>
                <a:lnTo>
                  <a:pt x="24608" y="11982"/>
                </a:lnTo>
                <a:lnTo>
                  <a:pt x="24588" y="12063"/>
                </a:lnTo>
                <a:lnTo>
                  <a:pt x="24548" y="13190"/>
                </a:lnTo>
                <a:lnTo>
                  <a:pt x="24487" y="14298"/>
                </a:lnTo>
                <a:lnTo>
                  <a:pt x="24467" y="14520"/>
                </a:lnTo>
                <a:lnTo>
                  <a:pt x="24326" y="14459"/>
                </a:lnTo>
                <a:lnTo>
                  <a:pt x="24165" y="14439"/>
                </a:lnTo>
                <a:lnTo>
                  <a:pt x="24085" y="14439"/>
                </a:lnTo>
                <a:lnTo>
                  <a:pt x="23984" y="14459"/>
                </a:lnTo>
                <a:lnTo>
                  <a:pt x="23903" y="14499"/>
                </a:lnTo>
                <a:lnTo>
                  <a:pt x="23823" y="14540"/>
                </a:lnTo>
                <a:lnTo>
                  <a:pt x="23762" y="14600"/>
                </a:lnTo>
                <a:lnTo>
                  <a:pt x="23702" y="14660"/>
                </a:lnTo>
                <a:lnTo>
                  <a:pt x="23642" y="14741"/>
                </a:lnTo>
                <a:lnTo>
                  <a:pt x="23601" y="14822"/>
                </a:lnTo>
                <a:lnTo>
                  <a:pt x="23581" y="14882"/>
                </a:lnTo>
                <a:lnTo>
                  <a:pt x="23561" y="14902"/>
                </a:lnTo>
                <a:lnTo>
                  <a:pt x="23521" y="14902"/>
                </a:lnTo>
                <a:lnTo>
                  <a:pt x="23440" y="14882"/>
                </a:lnTo>
                <a:lnTo>
                  <a:pt x="23360" y="14822"/>
                </a:lnTo>
                <a:lnTo>
                  <a:pt x="23299" y="14701"/>
                </a:lnTo>
                <a:lnTo>
                  <a:pt x="23279" y="14660"/>
                </a:lnTo>
                <a:lnTo>
                  <a:pt x="23279" y="14600"/>
                </a:lnTo>
                <a:lnTo>
                  <a:pt x="23279" y="14560"/>
                </a:lnTo>
                <a:lnTo>
                  <a:pt x="23319" y="14399"/>
                </a:lnTo>
                <a:lnTo>
                  <a:pt x="23360" y="14238"/>
                </a:lnTo>
                <a:lnTo>
                  <a:pt x="23400" y="13915"/>
                </a:lnTo>
                <a:lnTo>
                  <a:pt x="23400" y="13553"/>
                </a:lnTo>
                <a:lnTo>
                  <a:pt x="23400" y="13190"/>
                </a:lnTo>
                <a:lnTo>
                  <a:pt x="23360" y="12909"/>
                </a:lnTo>
                <a:lnTo>
                  <a:pt x="23319" y="12627"/>
                </a:lnTo>
                <a:lnTo>
                  <a:pt x="23259" y="12365"/>
                </a:lnTo>
                <a:lnTo>
                  <a:pt x="23179" y="12103"/>
                </a:lnTo>
                <a:lnTo>
                  <a:pt x="23078" y="11882"/>
                </a:lnTo>
                <a:lnTo>
                  <a:pt x="22977" y="11660"/>
                </a:lnTo>
                <a:lnTo>
                  <a:pt x="22776" y="11257"/>
                </a:lnTo>
                <a:lnTo>
                  <a:pt x="22735" y="11217"/>
                </a:lnTo>
                <a:lnTo>
                  <a:pt x="22695" y="11177"/>
                </a:lnTo>
                <a:lnTo>
                  <a:pt x="22655" y="11157"/>
                </a:lnTo>
                <a:lnTo>
                  <a:pt x="22595" y="11157"/>
                </a:lnTo>
                <a:lnTo>
                  <a:pt x="22514" y="11177"/>
                </a:lnTo>
                <a:lnTo>
                  <a:pt x="22433" y="11217"/>
                </a:lnTo>
                <a:lnTo>
                  <a:pt x="22393" y="11277"/>
                </a:lnTo>
                <a:lnTo>
                  <a:pt x="22393" y="11358"/>
                </a:lnTo>
                <a:lnTo>
                  <a:pt x="22413" y="11841"/>
                </a:lnTo>
                <a:lnTo>
                  <a:pt x="22433" y="12304"/>
                </a:lnTo>
                <a:lnTo>
                  <a:pt x="22454" y="13190"/>
                </a:lnTo>
                <a:lnTo>
                  <a:pt x="22454" y="13633"/>
                </a:lnTo>
                <a:lnTo>
                  <a:pt x="22433" y="13976"/>
                </a:lnTo>
                <a:lnTo>
                  <a:pt x="22333" y="14056"/>
                </a:lnTo>
                <a:lnTo>
                  <a:pt x="22232" y="14177"/>
                </a:lnTo>
                <a:lnTo>
                  <a:pt x="22172" y="14238"/>
                </a:lnTo>
                <a:lnTo>
                  <a:pt x="22111" y="14278"/>
                </a:lnTo>
                <a:lnTo>
                  <a:pt x="22051" y="14318"/>
                </a:lnTo>
                <a:lnTo>
                  <a:pt x="21970" y="14318"/>
                </a:lnTo>
                <a:lnTo>
                  <a:pt x="21849" y="14298"/>
                </a:lnTo>
                <a:lnTo>
                  <a:pt x="21769" y="14258"/>
                </a:lnTo>
                <a:lnTo>
                  <a:pt x="21688" y="14177"/>
                </a:lnTo>
                <a:lnTo>
                  <a:pt x="21628" y="14076"/>
                </a:lnTo>
                <a:lnTo>
                  <a:pt x="21588" y="13976"/>
                </a:lnTo>
                <a:lnTo>
                  <a:pt x="21547" y="13895"/>
                </a:lnTo>
                <a:lnTo>
                  <a:pt x="21467" y="13835"/>
                </a:lnTo>
                <a:lnTo>
                  <a:pt x="21406" y="13774"/>
                </a:lnTo>
                <a:lnTo>
                  <a:pt x="21406" y="13493"/>
                </a:lnTo>
                <a:lnTo>
                  <a:pt x="21406" y="13231"/>
                </a:lnTo>
                <a:lnTo>
                  <a:pt x="21406" y="13170"/>
                </a:lnTo>
                <a:lnTo>
                  <a:pt x="21386" y="12707"/>
                </a:lnTo>
                <a:lnTo>
                  <a:pt x="21366" y="12486"/>
                </a:lnTo>
                <a:lnTo>
                  <a:pt x="21346" y="12264"/>
                </a:lnTo>
                <a:lnTo>
                  <a:pt x="21286" y="12043"/>
                </a:lnTo>
                <a:lnTo>
                  <a:pt x="21225" y="11841"/>
                </a:lnTo>
                <a:lnTo>
                  <a:pt x="21145" y="11640"/>
                </a:lnTo>
                <a:lnTo>
                  <a:pt x="21024" y="11479"/>
                </a:lnTo>
                <a:lnTo>
                  <a:pt x="20963" y="11418"/>
                </a:lnTo>
                <a:lnTo>
                  <a:pt x="20903" y="11358"/>
                </a:lnTo>
                <a:lnTo>
                  <a:pt x="20822" y="11338"/>
                </a:lnTo>
                <a:lnTo>
                  <a:pt x="20722" y="11318"/>
                </a:lnTo>
                <a:lnTo>
                  <a:pt x="20621" y="11338"/>
                </a:lnTo>
                <a:lnTo>
                  <a:pt x="20541" y="11398"/>
                </a:lnTo>
                <a:lnTo>
                  <a:pt x="20480" y="11459"/>
                </a:lnTo>
                <a:lnTo>
                  <a:pt x="20440" y="11559"/>
                </a:lnTo>
                <a:lnTo>
                  <a:pt x="20400" y="11801"/>
                </a:lnTo>
                <a:lnTo>
                  <a:pt x="20400" y="12063"/>
                </a:lnTo>
                <a:lnTo>
                  <a:pt x="20420" y="12546"/>
                </a:lnTo>
                <a:lnTo>
                  <a:pt x="20460" y="13029"/>
                </a:lnTo>
                <a:lnTo>
                  <a:pt x="20440" y="13231"/>
                </a:lnTo>
                <a:lnTo>
                  <a:pt x="20420" y="13452"/>
                </a:lnTo>
                <a:lnTo>
                  <a:pt x="20400" y="13774"/>
                </a:lnTo>
                <a:lnTo>
                  <a:pt x="20400" y="13936"/>
                </a:lnTo>
                <a:lnTo>
                  <a:pt x="20400" y="14097"/>
                </a:lnTo>
                <a:lnTo>
                  <a:pt x="20238" y="14238"/>
                </a:lnTo>
                <a:lnTo>
                  <a:pt x="20077" y="14318"/>
                </a:lnTo>
                <a:lnTo>
                  <a:pt x="19997" y="14338"/>
                </a:lnTo>
                <a:lnTo>
                  <a:pt x="19896" y="14358"/>
                </a:lnTo>
                <a:lnTo>
                  <a:pt x="19795" y="14338"/>
                </a:lnTo>
                <a:lnTo>
                  <a:pt x="19735" y="14298"/>
                </a:lnTo>
                <a:lnTo>
                  <a:pt x="19715" y="14258"/>
                </a:lnTo>
                <a:lnTo>
                  <a:pt x="19715" y="14217"/>
                </a:lnTo>
                <a:lnTo>
                  <a:pt x="19715" y="14097"/>
                </a:lnTo>
                <a:lnTo>
                  <a:pt x="19695" y="14016"/>
                </a:lnTo>
                <a:lnTo>
                  <a:pt x="19654" y="13915"/>
                </a:lnTo>
                <a:lnTo>
                  <a:pt x="19594" y="13835"/>
                </a:lnTo>
                <a:lnTo>
                  <a:pt x="19493" y="13754"/>
                </a:lnTo>
                <a:lnTo>
                  <a:pt x="19393" y="13694"/>
                </a:lnTo>
                <a:lnTo>
                  <a:pt x="19252" y="13654"/>
                </a:lnTo>
                <a:lnTo>
                  <a:pt x="19030" y="13654"/>
                </a:lnTo>
                <a:lnTo>
                  <a:pt x="18950" y="13674"/>
                </a:lnTo>
                <a:lnTo>
                  <a:pt x="18849" y="13714"/>
                </a:lnTo>
                <a:lnTo>
                  <a:pt x="18789" y="13754"/>
                </a:lnTo>
                <a:lnTo>
                  <a:pt x="18728" y="13815"/>
                </a:lnTo>
                <a:lnTo>
                  <a:pt x="18668" y="13895"/>
                </a:lnTo>
                <a:lnTo>
                  <a:pt x="18627" y="13976"/>
                </a:lnTo>
                <a:lnTo>
                  <a:pt x="18607" y="14056"/>
                </a:lnTo>
                <a:lnTo>
                  <a:pt x="18547" y="14298"/>
                </a:lnTo>
                <a:lnTo>
                  <a:pt x="18486" y="14419"/>
                </a:lnTo>
                <a:lnTo>
                  <a:pt x="18406" y="14540"/>
                </a:lnTo>
                <a:lnTo>
                  <a:pt x="18325" y="14681"/>
                </a:lnTo>
                <a:lnTo>
                  <a:pt x="18205" y="14781"/>
                </a:lnTo>
                <a:lnTo>
                  <a:pt x="18043" y="14862"/>
                </a:lnTo>
                <a:lnTo>
                  <a:pt x="17882" y="14942"/>
                </a:lnTo>
                <a:lnTo>
                  <a:pt x="17641" y="14942"/>
                </a:lnTo>
                <a:lnTo>
                  <a:pt x="17540" y="14882"/>
                </a:lnTo>
                <a:lnTo>
                  <a:pt x="17439" y="14822"/>
                </a:lnTo>
                <a:lnTo>
                  <a:pt x="17339" y="14721"/>
                </a:lnTo>
                <a:lnTo>
                  <a:pt x="17278" y="14620"/>
                </a:lnTo>
                <a:lnTo>
                  <a:pt x="17258" y="14499"/>
                </a:lnTo>
                <a:lnTo>
                  <a:pt x="17258" y="14399"/>
                </a:lnTo>
                <a:lnTo>
                  <a:pt x="17278" y="14298"/>
                </a:lnTo>
                <a:lnTo>
                  <a:pt x="17298" y="14177"/>
                </a:lnTo>
                <a:lnTo>
                  <a:pt x="17298" y="14076"/>
                </a:lnTo>
                <a:lnTo>
                  <a:pt x="17278" y="13976"/>
                </a:lnTo>
                <a:lnTo>
                  <a:pt x="17218" y="13875"/>
                </a:lnTo>
                <a:lnTo>
                  <a:pt x="17137" y="13774"/>
                </a:lnTo>
                <a:lnTo>
                  <a:pt x="17016" y="13714"/>
                </a:lnTo>
                <a:lnTo>
                  <a:pt x="16896" y="13674"/>
                </a:lnTo>
                <a:lnTo>
                  <a:pt x="16775" y="13654"/>
                </a:lnTo>
                <a:lnTo>
                  <a:pt x="16674" y="13654"/>
                </a:lnTo>
                <a:lnTo>
                  <a:pt x="16594" y="13694"/>
                </a:lnTo>
                <a:lnTo>
                  <a:pt x="16493" y="13734"/>
                </a:lnTo>
                <a:lnTo>
                  <a:pt x="16432" y="13795"/>
                </a:lnTo>
                <a:lnTo>
                  <a:pt x="16211" y="13996"/>
                </a:lnTo>
                <a:lnTo>
                  <a:pt x="16090" y="14097"/>
                </a:lnTo>
                <a:lnTo>
                  <a:pt x="15969" y="14177"/>
                </a:lnTo>
                <a:lnTo>
                  <a:pt x="15869" y="14217"/>
                </a:lnTo>
                <a:lnTo>
                  <a:pt x="15728" y="14238"/>
                </a:lnTo>
                <a:lnTo>
                  <a:pt x="15667" y="14217"/>
                </a:lnTo>
                <a:lnTo>
                  <a:pt x="15667" y="14097"/>
                </a:lnTo>
                <a:lnTo>
                  <a:pt x="15647" y="13996"/>
                </a:lnTo>
                <a:lnTo>
                  <a:pt x="15587" y="13875"/>
                </a:lnTo>
                <a:lnTo>
                  <a:pt x="15526" y="13774"/>
                </a:lnTo>
                <a:lnTo>
                  <a:pt x="15446" y="13714"/>
                </a:lnTo>
                <a:lnTo>
                  <a:pt x="15345" y="13654"/>
                </a:lnTo>
                <a:lnTo>
                  <a:pt x="15265" y="13613"/>
                </a:lnTo>
                <a:lnTo>
                  <a:pt x="15083" y="13613"/>
                </a:lnTo>
                <a:lnTo>
                  <a:pt x="14983" y="13654"/>
                </a:lnTo>
                <a:lnTo>
                  <a:pt x="14902" y="13694"/>
                </a:lnTo>
                <a:lnTo>
                  <a:pt x="14821" y="13774"/>
                </a:lnTo>
                <a:lnTo>
                  <a:pt x="14258" y="14399"/>
                </a:lnTo>
                <a:lnTo>
                  <a:pt x="14076" y="14258"/>
                </a:lnTo>
                <a:lnTo>
                  <a:pt x="13996" y="14197"/>
                </a:lnTo>
                <a:lnTo>
                  <a:pt x="13915" y="14157"/>
                </a:lnTo>
                <a:lnTo>
                  <a:pt x="13815" y="14137"/>
                </a:lnTo>
                <a:lnTo>
                  <a:pt x="13734" y="14117"/>
                </a:lnTo>
                <a:lnTo>
                  <a:pt x="13613" y="14137"/>
                </a:lnTo>
                <a:lnTo>
                  <a:pt x="13492" y="14177"/>
                </a:lnTo>
                <a:lnTo>
                  <a:pt x="13392" y="14258"/>
                </a:lnTo>
                <a:lnTo>
                  <a:pt x="13311" y="14358"/>
                </a:lnTo>
                <a:lnTo>
                  <a:pt x="13271" y="14439"/>
                </a:lnTo>
                <a:lnTo>
                  <a:pt x="13251" y="14499"/>
                </a:lnTo>
                <a:lnTo>
                  <a:pt x="13231" y="14580"/>
                </a:lnTo>
                <a:lnTo>
                  <a:pt x="13231" y="14660"/>
                </a:lnTo>
                <a:lnTo>
                  <a:pt x="13210" y="14640"/>
                </a:lnTo>
                <a:lnTo>
                  <a:pt x="13130" y="14620"/>
                </a:lnTo>
                <a:lnTo>
                  <a:pt x="13009" y="14560"/>
                </a:lnTo>
                <a:lnTo>
                  <a:pt x="12888" y="14479"/>
                </a:lnTo>
                <a:lnTo>
                  <a:pt x="12788" y="14419"/>
                </a:lnTo>
                <a:lnTo>
                  <a:pt x="12586" y="14298"/>
                </a:lnTo>
                <a:lnTo>
                  <a:pt x="12385" y="14217"/>
                </a:lnTo>
                <a:lnTo>
                  <a:pt x="12163" y="14177"/>
                </a:lnTo>
                <a:lnTo>
                  <a:pt x="11942" y="14137"/>
                </a:lnTo>
                <a:lnTo>
                  <a:pt x="11922" y="14137"/>
                </a:lnTo>
                <a:lnTo>
                  <a:pt x="11821" y="14157"/>
                </a:lnTo>
                <a:lnTo>
                  <a:pt x="11720" y="14177"/>
                </a:lnTo>
                <a:lnTo>
                  <a:pt x="11519" y="14238"/>
                </a:lnTo>
                <a:lnTo>
                  <a:pt x="11358" y="14338"/>
                </a:lnTo>
                <a:lnTo>
                  <a:pt x="11217" y="14439"/>
                </a:lnTo>
                <a:lnTo>
                  <a:pt x="11036" y="14580"/>
                </a:lnTo>
                <a:lnTo>
                  <a:pt x="10915" y="14660"/>
                </a:lnTo>
                <a:lnTo>
                  <a:pt x="10854" y="14701"/>
                </a:lnTo>
                <a:lnTo>
                  <a:pt x="10754" y="14741"/>
                </a:lnTo>
                <a:lnTo>
                  <a:pt x="10754" y="14741"/>
                </a:lnTo>
                <a:lnTo>
                  <a:pt x="10774" y="14620"/>
                </a:lnTo>
                <a:lnTo>
                  <a:pt x="10734" y="14479"/>
                </a:lnTo>
                <a:lnTo>
                  <a:pt x="10653" y="14379"/>
                </a:lnTo>
                <a:lnTo>
                  <a:pt x="10552" y="14298"/>
                </a:lnTo>
                <a:lnTo>
                  <a:pt x="10432" y="14238"/>
                </a:lnTo>
                <a:lnTo>
                  <a:pt x="10311" y="14217"/>
                </a:lnTo>
                <a:lnTo>
                  <a:pt x="10230" y="14238"/>
                </a:lnTo>
                <a:lnTo>
                  <a:pt x="10150" y="14258"/>
                </a:lnTo>
                <a:lnTo>
                  <a:pt x="10089" y="14298"/>
                </a:lnTo>
                <a:lnTo>
                  <a:pt x="10029" y="14358"/>
                </a:lnTo>
                <a:lnTo>
                  <a:pt x="9968" y="14439"/>
                </a:lnTo>
                <a:lnTo>
                  <a:pt x="9405" y="15144"/>
                </a:lnTo>
                <a:lnTo>
                  <a:pt x="8116" y="15385"/>
                </a:lnTo>
                <a:lnTo>
                  <a:pt x="7995" y="15426"/>
                </a:lnTo>
                <a:lnTo>
                  <a:pt x="8015" y="15244"/>
                </a:lnTo>
                <a:lnTo>
                  <a:pt x="8035" y="15063"/>
                </a:lnTo>
                <a:lnTo>
                  <a:pt x="8035" y="14721"/>
                </a:lnTo>
                <a:lnTo>
                  <a:pt x="7995" y="14379"/>
                </a:lnTo>
                <a:lnTo>
                  <a:pt x="7955" y="14036"/>
                </a:lnTo>
                <a:lnTo>
                  <a:pt x="7894" y="13694"/>
                </a:lnTo>
                <a:lnTo>
                  <a:pt x="7894" y="13633"/>
                </a:lnTo>
                <a:lnTo>
                  <a:pt x="7854" y="13593"/>
                </a:lnTo>
                <a:lnTo>
                  <a:pt x="7794" y="13513"/>
                </a:lnTo>
                <a:lnTo>
                  <a:pt x="7693" y="13452"/>
                </a:lnTo>
                <a:lnTo>
                  <a:pt x="7592" y="13432"/>
                </a:lnTo>
                <a:lnTo>
                  <a:pt x="7491" y="13452"/>
                </a:lnTo>
                <a:lnTo>
                  <a:pt x="7411" y="13513"/>
                </a:lnTo>
                <a:lnTo>
                  <a:pt x="7351" y="13593"/>
                </a:lnTo>
                <a:lnTo>
                  <a:pt x="7351" y="13654"/>
                </a:lnTo>
                <a:lnTo>
                  <a:pt x="7330" y="13714"/>
                </a:lnTo>
                <a:lnTo>
                  <a:pt x="7351" y="14056"/>
                </a:lnTo>
                <a:lnTo>
                  <a:pt x="7371" y="14419"/>
                </a:lnTo>
                <a:lnTo>
                  <a:pt x="7391" y="14781"/>
                </a:lnTo>
                <a:lnTo>
                  <a:pt x="7451" y="15144"/>
                </a:lnTo>
                <a:lnTo>
                  <a:pt x="7491" y="15325"/>
                </a:lnTo>
                <a:lnTo>
                  <a:pt x="7552" y="15506"/>
                </a:lnTo>
                <a:lnTo>
                  <a:pt x="6746" y="15667"/>
                </a:lnTo>
                <a:lnTo>
                  <a:pt x="6646" y="15647"/>
                </a:lnTo>
                <a:lnTo>
                  <a:pt x="6525" y="15224"/>
                </a:lnTo>
                <a:lnTo>
                  <a:pt x="6424" y="14721"/>
                </a:lnTo>
                <a:lnTo>
                  <a:pt x="6364" y="14338"/>
                </a:lnTo>
                <a:lnTo>
                  <a:pt x="6324" y="13956"/>
                </a:lnTo>
                <a:lnTo>
                  <a:pt x="6283" y="13633"/>
                </a:lnTo>
                <a:lnTo>
                  <a:pt x="6243" y="13311"/>
                </a:lnTo>
                <a:lnTo>
                  <a:pt x="6183" y="13009"/>
                </a:lnTo>
                <a:lnTo>
                  <a:pt x="6102" y="12687"/>
                </a:lnTo>
                <a:lnTo>
                  <a:pt x="6062" y="12606"/>
                </a:lnTo>
                <a:lnTo>
                  <a:pt x="5981" y="12546"/>
                </a:lnTo>
                <a:lnTo>
                  <a:pt x="5901" y="12506"/>
                </a:lnTo>
                <a:lnTo>
                  <a:pt x="5820" y="12486"/>
                </a:lnTo>
                <a:lnTo>
                  <a:pt x="5740" y="12506"/>
                </a:lnTo>
                <a:lnTo>
                  <a:pt x="5679" y="12526"/>
                </a:lnTo>
                <a:lnTo>
                  <a:pt x="5619" y="12566"/>
                </a:lnTo>
                <a:lnTo>
                  <a:pt x="5578" y="12627"/>
                </a:lnTo>
                <a:lnTo>
                  <a:pt x="5458" y="12868"/>
                </a:lnTo>
                <a:lnTo>
                  <a:pt x="5377" y="13130"/>
                </a:lnTo>
                <a:lnTo>
                  <a:pt x="5317" y="13392"/>
                </a:lnTo>
                <a:lnTo>
                  <a:pt x="5276" y="13654"/>
                </a:lnTo>
                <a:lnTo>
                  <a:pt x="5276" y="13936"/>
                </a:lnTo>
                <a:lnTo>
                  <a:pt x="5276" y="14197"/>
                </a:lnTo>
                <a:lnTo>
                  <a:pt x="5317" y="14721"/>
                </a:lnTo>
                <a:lnTo>
                  <a:pt x="5337" y="14862"/>
                </a:lnTo>
                <a:lnTo>
                  <a:pt x="5417" y="15385"/>
                </a:lnTo>
                <a:lnTo>
                  <a:pt x="5458" y="15647"/>
                </a:lnTo>
                <a:lnTo>
                  <a:pt x="5518" y="15909"/>
                </a:lnTo>
                <a:lnTo>
                  <a:pt x="5276" y="16131"/>
                </a:lnTo>
                <a:lnTo>
                  <a:pt x="5115" y="16271"/>
                </a:lnTo>
                <a:lnTo>
                  <a:pt x="4974" y="16392"/>
                </a:lnTo>
                <a:lnTo>
                  <a:pt x="4813" y="16473"/>
                </a:lnTo>
                <a:lnTo>
                  <a:pt x="4733" y="16513"/>
                </a:lnTo>
                <a:lnTo>
                  <a:pt x="4551" y="16513"/>
                </a:lnTo>
                <a:lnTo>
                  <a:pt x="4531" y="16473"/>
                </a:lnTo>
                <a:lnTo>
                  <a:pt x="4491" y="16433"/>
                </a:lnTo>
                <a:lnTo>
                  <a:pt x="4431" y="16312"/>
                </a:lnTo>
                <a:lnTo>
                  <a:pt x="4330" y="16171"/>
                </a:lnTo>
                <a:lnTo>
                  <a:pt x="4290" y="16110"/>
                </a:lnTo>
                <a:lnTo>
                  <a:pt x="4229" y="16070"/>
                </a:lnTo>
                <a:lnTo>
                  <a:pt x="4149" y="16010"/>
                </a:lnTo>
                <a:lnTo>
                  <a:pt x="4048" y="15969"/>
                </a:lnTo>
                <a:lnTo>
                  <a:pt x="3947" y="15949"/>
                </a:lnTo>
                <a:lnTo>
                  <a:pt x="3726" y="15949"/>
                </a:lnTo>
                <a:lnTo>
                  <a:pt x="3605" y="15990"/>
                </a:lnTo>
                <a:lnTo>
                  <a:pt x="3484" y="16030"/>
                </a:lnTo>
                <a:lnTo>
                  <a:pt x="3404" y="16070"/>
                </a:lnTo>
                <a:lnTo>
                  <a:pt x="3283" y="16131"/>
                </a:lnTo>
                <a:lnTo>
                  <a:pt x="3242" y="16151"/>
                </a:lnTo>
                <a:lnTo>
                  <a:pt x="3142" y="16151"/>
                </a:lnTo>
                <a:lnTo>
                  <a:pt x="3021" y="16110"/>
                </a:lnTo>
                <a:lnTo>
                  <a:pt x="2920" y="16050"/>
                </a:lnTo>
                <a:lnTo>
                  <a:pt x="2860" y="15969"/>
                </a:lnTo>
                <a:lnTo>
                  <a:pt x="2840" y="15909"/>
                </a:lnTo>
                <a:lnTo>
                  <a:pt x="2820" y="15849"/>
                </a:lnTo>
                <a:lnTo>
                  <a:pt x="2820" y="15768"/>
                </a:lnTo>
                <a:lnTo>
                  <a:pt x="2779" y="15687"/>
                </a:lnTo>
                <a:lnTo>
                  <a:pt x="2759" y="15607"/>
                </a:lnTo>
                <a:lnTo>
                  <a:pt x="2699" y="15547"/>
                </a:lnTo>
                <a:lnTo>
                  <a:pt x="2739" y="15224"/>
                </a:lnTo>
                <a:lnTo>
                  <a:pt x="2739" y="14902"/>
                </a:lnTo>
                <a:lnTo>
                  <a:pt x="2739" y="14278"/>
                </a:lnTo>
                <a:lnTo>
                  <a:pt x="2739" y="13694"/>
                </a:lnTo>
                <a:lnTo>
                  <a:pt x="2759" y="13412"/>
                </a:lnTo>
                <a:lnTo>
                  <a:pt x="2779" y="13110"/>
                </a:lnTo>
                <a:lnTo>
                  <a:pt x="2779" y="13049"/>
                </a:lnTo>
                <a:lnTo>
                  <a:pt x="2739" y="12989"/>
                </a:lnTo>
                <a:lnTo>
                  <a:pt x="2679" y="12949"/>
                </a:lnTo>
                <a:lnTo>
                  <a:pt x="2598" y="12929"/>
                </a:lnTo>
                <a:lnTo>
                  <a:pt x="2538" y="12929"/>
                </a:lnTo>
                <a:lnTo>
                  <a:pt x="2497" y="12969"/>
                </a:lnTo>
                <a:lnTo>
                  <a:pt x="2437" y="13009"/>
                </a:lnTo>
                <a:lnTo>
                  <a:pt x="2417" y="13049"/>
                </a:lnTo>
                <a:lnTo>
                  <a:pt x="2276" y="13593"/>
                </a:lnTo>
                <a:lnTo>
                  <a:pt x="2215" y="13895"/>
                </a:lnTo>
                <a:lnTo>
                  <a:pt x="2155" y="14197"/>
                </a:lnTo>
                <a:lnTo>
                  <a:pt x="2135" y="14499"/>
                </a:lnTo>
                <a:lnTo>
                  <a:pt x="2115" y="14801"/>
                </a:lnTo>
                <a:lnTo>
                  <a:pt x="2135" y="15124"/>
                </a:lnTo>
                <a:lnTo>
                  <a:pt x="2195" y="15426"/>
                </a:lnTo>
                <a:lnTo>
                  <a:pt x="2095" y="15466"/>
                </a:lnTo>
                <a:lnTo>
                  <a:pt x="2014" y="15526"/>
                </a:lnTo>
                <a:lnTo>
                  <a:pt x="1954" y="15627"/>
                </a:lnTo>
                <a:lnTo>
                  <a:pt x="1893" y="15708"/>
                </a:lnTo>
                <a:lnTo>
                  <a:pt x="1732" y="16131"/>
                </a:lnTo>
                <a:lnTo>
                  <a:pt x="1631" y="15627"/>
                </a:lnTo>
                <a:lnTo>
                  <a:pt x="1531" y="15124"/>
                </a:lnTo>
                <a:lnTo>
                  <a:pt x="1450" y="14721"/>
                </a:lnTo>
                <a:lnTo>
                  <a:pt x="1470" y="14660"/>
                </a:lnTo>
                <a:lnTo>
                  <a:pt x="1491" y="14600"/>
                </a:lnTo>
                <a:lnTo>
                  <a:pt x="1531" y="14097"/>
                </a:lnTo>
                <a:lnTo>
                  <a:pt x="1591" y="13654"/>
                </a:lnTo>
                <a:lnTo>
                  <a:pt x="1672" y="13251"/>
                </a:lnTo>
                <a:lnTo>
                  <a:pt x="1793" y="12888"/>
                </a:lnTo>
                <a:lnTo>
                  <a:pt x="1853" y="12929"/>
                </a:lnTo>
                <a:lnTo>
                  <a:pt x="1934" y="12969"/>
                </a:lnTo>
                <a:lnTo>
                  <a:pt x="2014" y="12969"/>
                </a:lnTo>
                <a:lnTo>
                  <a:pt x="2095" y="12989"/>
                </a:lnTo>
                <a:lnTo>
                  <a:pt x="2215" y="12969"/>
                </a:lnTo>
                <a:lnTo>
                  <a:pt x="2336" y="12929"/>
                </a:lnTo>
                <a:lnTo>
                  <a:pt x="2437" y="12848"/>
                </a:lnTo>
                <a:lnTo>
                  <a:pt x="2518" y="12747"/>
                </a:lnTo>
                <a:lnTo>
                  <a:pt x="3122" y="11841"/>
                </a:lnTo>
                <a:lnTo>
                  <a:pt x="3242" y="11902"/>
                </a:lnTo>
                <a:lnTo>
                  <a:pt x="3504" y="11902"/>
                </a:lnTo>
                <a:lnTo>
                  <a:pt x="3605" y="11841"/>
                </a:lnTo>
                <a:lnTo>
                  <a:pt x="3706" y="11761"/>
                </a:lnTo>
                <a:lnTo>
                  <a:pt x="3786" y="11640"/>
                </a:lnTo>
                <a:lnTo>
                  <a:pt x="3887" y="11499"/>
                </a:lnTo>
                <a:lnTo>
                  <a:pt x="4028" y="11378"/>
                </a:lnTo>
                <a:lnTo>
                  <a:pt x="4189" y="11277"/>
                </a:lnTo>
                <a:lnTo>
                  <a:pt x="4350" y="11217"/>
                </a:lnTo>
                <a:lnTo>
                  <a:pt x="4551" y="11157"/>
                </a:lnTo>
                <a:lnTo>
                  <a:pt x="4753" y="11116"/>
                </a:lnTo>
                <a:lnTo>
                  <a:pt x="5156" y="11056"/>
                </a:lnTo>
                <a:lnTo>
                  <a:pt x="5478" y="11016"/>
                </a:lnTo>
                <a:lnTo>
                  <a:pt x="5760" y="10955"/>
                </a:lnTo>
                <a:lnTo>
                  <a:pt x="6082" y="10855"/>
                </a:lnTo>
                <a:lnTo>
                  <a:pt x="6243" y="10794"/>
                </a:lnTo>
                <a:lnTo>
                  <a:pt x="6404" y="10714"/>
                </a:lnTo>
                <a:lnTo>
                  <a:pt x="6565" y="10613"/>
                </a:lnTo>
                <a:lnTo>
                  <a:pt x="6726" y="10512"/>
                </a:lnTo>
                <a:lnTo>
                  <a:pt x="6867" y="10573"/>
                </a:lnTo>
                <a:lnTo>
                  <a:pt x="7028" y="10633"/>
                </a:lnTo>
                <a:lnTo>
                  <a:pt x="7189" y="10673"/>
                </a:lnTo>
                <a:lnTo>
                  <a:pt x="7451" y="10673"/>
                </a:lnTo>
                <a:lnTo>
                  <a:pt x="7612" y="10653"/>
                </a:lnTo>
                <a:lnTo>
                  <a:pt x="7753" y="10613"/>
                </a:lnTo>
                <a:lnTo>
                  <a:pt x="7894" y="10552"/>
                </a:lnTo>
                <a:lnTo>
                  <a:pt x="8035" y="10472"/>
                </a:lnTo>
                <a:lnTo>
                  <a:pt x="8156" y="10371"/>
                </a:lnTo>
                <a:lnTo>
                  <a:pt x="8297" y="10250"/>
                </a:lnTo>
                <a:lnTo>
                  <a:pt x="8418" y="10109"/>
                </a:lnTo>
                <a:lnTo>
                  <a:pt x="8539" y="9948"/>
                </a:lnTo>
                <a:lnTo>
                  <a:pt x="8680" y="9989"/>
                </a:lnTo>
                <a:lnTo>
                  <a:pt x="8841" y="10009"/>
                </a:lnTo>
                <a:lnTo>
                  <a:pt x="9002" y="10029"/>
                </a:lnTo>
                <a:lnTo>
                  <a:pt x="9183" y="10049"/>
                </a:lnTo>
                <a:lnTo>
                  <a:pt x="9566" y="10029"/>
                </a:lnTo>
                <a:lnTo>
                  <a:pt x="9948" y="9968"/>
                </a:lnTo>
                <a:lnTo>
                  <a:pt x="10452" y="9888"/>
                </a:lnTo>
                <a:lnTo>
                  <a:pt x="10935" y="9767"/>
                </a:lnTo>
                <a:lnTo>
                  <a:pt x="11418" y="9626"/>
                </a:lnTo>
                <a:lnTo>
                  <a:pt x="11902" y="9465"/>
                </a:lnTo>
                <a:lnTo>
                  <a:pt x="11982" y="9546"/>
                </a:lnTo>
                <a:lnTo>
                  <a:pt x="12063" y="9626"/>
                </a:lnTo>
                <a:lnTo>
                  <a:pt x="12163" y="9687"/>
                </a:lnTo>
                <a:lnTo>
                  <a:pt x="12264" y="9747"/>
                </a:lnTo>
                <a:lnTo>
                  <a:pt x="12365" y="9787"/>
                </a:lnTo>
                <a:lnTo>
                  <a:pt x="12486" y="9827"/>
                </a:lnTo>
                <a:lnTo>
                  <a:pt x="12586" y="9848"/>
                </a:lnTo>
                <a:lnTo>
                  <a:pt x="12707" y="9868"/>
                </a:lnTo>
                <a:lnTo>
                  <a:pt x="12908" y="9868"/>
                </a:lnTo>
                <a:lnTo>
                  <a:pt x="13049" y="9848"/>
                </a:lnTo>
                <a:lnTo>
                  <a:pt x="13170" y="9807"/>
                </a:lnTo>
                <a:lnTo>
                  <a:pt x="13291" y="9767"/>
                </a:lnTo>
                <a:lnTo>
                  <a:pt x="13392" y="9687"/>
                </a:lnTo>
                <a:lnTo>
                  <a:pt x="13513" y="9626"/>
                </a:lnTo>
                <a:lnTo>
                  <a:pt x="13633" y="9525"/>
                </a:lnTo>
                <a:lnTo>
                  <a:pt x="13734" y="9425"/>
                </a:lnTo>
                <a:lnTo>
                  <a:pt x="13895" y="9525"/>
                </a:lnTo>
                <a:lnTo>
                  <a:pt x="14056" y="9586"/>
                </a:lnTo>
                <a:lnTo>
                  <a:pt x="14258" y="9646"/>
                </a:lnTo>
                <a:lnTo>
                  <a:pt x="14479" y="9666"/>
                </a:lnTo>
                <a:lnTo>
                  <a:pt x="14620" y="9666"/>
                </a:lnTo>
                <a:lnTo>
                  <a:pt x="14761" y="9626"/>
                </a:lnTo>
                <a:lnTo>
                  <a:pt x="14882" y="9586"/>
                </a:lnTo>
                <a:lnTo>
                  <a:pt x="15023" y="9546"/>
                </a:lnTo>
                <a:lnTo>
                  <a:pt x="15124" y="9586"/>
                </a:lnTo>
                <a:lnTo>
                  <a:pt x="15224" y="9626"/>
                </a:lnTo>
                <a:lnTo>
                  <a:pt x="15325" y="9626"/>
                </a:lnTo>
                <a:lnTo>
                  <a:pt x="15426" y="9646"/>
                </a:lnTo>
                <a:lnTo>
                  <a:pt x="15546" y="9626"/>
                </a:lnTo>
                <a:lnTo>
                  <a:pt x="15667" y="9606"/>
                </a:lnTo>
                <a:lnTo>
                  <a:pt x="15889" y="9505"/>
                </a:lnTo>
                <a:lnTo>
                  <a:pt x="16070" y="9405"/>
                </a:lnTo>
                <a:lnTo>
                  <a:pt x="16211" y="9264"/>
                </a:lnTo>
                <a:lnTo>
                  <a:pt x="16352" y="9143"/>
                </a:lnTo>
                <a:lnTo>
                  <a:pt x="16392" y="9103"/>
                </a:lnTo>
                <a:lnTo>
                  <a:pt x="16412" y="9062"/>
                </a:lnTo>
                <a:close/>
                <a:moveTo>
                  <a:pt x="9243" y="17218"/>
                </a:moveTo>
                <a:lnTo>
                  <a:pt x="9102" y="17238"/>
                </a:lnTo>
                <a:lnTo>
                  <a:pt x="8982" y="17278"/>
                </a:lnTo>
                <a:lnTo>
                  <a:pt x="8861" y="17319"/>
                </a:lnTo>
                <a:lnTo>
                  <a:pt x="8740" y="17379"/>
                </a:lnTo>
                <a:lnTo>
                  <a:pt x="8619" y="17439"/>
                </a:lnTo>
                <a:lnTo>
                  <a:pt x="8518" y="17520"/>
                </a:lnTo>
                <a:lnTo>
                  <a:pt x="8418" y="17621"/>
                </a:lnTo>
                <a:lnTo>
                  <a:pt x="8317" y="17721"/>
                </a:lnTo>
                <a:lnTo>
                  <a:pt x="8237" y="17822"/>
                </a:lnTo>
                <a:lnTo>
                  <a:pt x="8176" y="17943"/>
                </a:lnTo>
                <a:lnTo>
                  <a:pt x="8116" y="18064"/>
                </a:lnTo>
                <a:lnTo>
                  <a:pt x="8075" y="18185"/>
                </a:lnTo>
                <a:lnTo>
                  <a:pt x="8035" y="18305"/>
                </a:lnTo>
                <a:lnTo>
                  <a:pt x="8035" y="18426"/>
                </a:lnTo>
                <a:lnTo>
                  <a:pt x="8015" y="18567"/>
                </a:lnTo>
                <a:lnTo>
                  <a:pt x="8035" y="18748"/>
                </a:lnTo>
                <a:lnTo>
                  <a:pt x="8075" y="18950"/>
                </a:lnTo>
                <a:lnTo>
                  <a:pt x="8136" y="19131"/>
                </a:lnTo>
                <a:lnTo>
                  <a:pt x="8216" y="19292"/>
                </a:lnTo>
                <a:lnTo>
                  <a:pt x="8317" y="19453"/>
                </a:lnTo>
                <a:lnTo>
                  <a:pt x="8438" y="19594"/>
                </a:lnTo>
                <a:lnTo>
                  <a:pt x="8579" y="19715"/>
                </a:lnTo>
                <a:lnTo>
                  <a:pt x="8740" y="19836"/>
                </a:lnTo>
                <a:lnTo>
                  <a:pt x="8901" y="19916"/>
                </a:lnTo>
                <a:lnTo>
                  <a:pt x="9082" y="19977"/>
                </a:lnTo>
                <a:lnTo>
                  <a:pt x="9243" y="19997"/>
                </a:lnTo>
                <a:lnTo>
                  <a:pt x="9425" y="20017"/>
                </a:lnTo>
                <a:lnTo>
                  <a:pt x="9626" y="19997"/>
                </a:lnTo>
                <a:lnTo>
                  <a:pt x="9787" y="19977"/>
                </a:lnTo>
                <a:lnTo>
                  <a:pt x="9928" y="19916"/>
                </a:lnTo>
                <a:lnTo>
                  <a:pt x="10049" y="19876"/>
                </a:lnTo>
                <a:lnTo>
                  <a:pt x="10150" y="19816"/>
                </a:lnTo>
                <a:lnTo>
                  <a:pt x="10270" y="19735"/>
                </a:lnTo>
                <a:lnTo>
                  <a:pt x="10371" y="19655"/>
                </a:lnTo>
                <a:lnTo>
                  <a:pt x="10452" y="19554"/>
                </a:lnTo>
                <a:lnTo>
                  <a:pt x="10532" y="19453"/>
                </a:lnTo>
                <a:lnTo>
                  <a:pt x="10613" y="19332"/>
                </a:lnTo>
                <a:lnTo>
                  <a:pt x="10673" y="19212"/>
                </a:lnTo>
                <a:lnTo>
                  <a:pt x="10734" y="19091"/>
                </a:lnTo>
                <a:lnTo>
                  <a:pt x="10754" y="18970"/>
                </a:lnTo>
                <a:lnTo>
                  <a:pt x="10794" y="18829"/>
                </a:lnTo>
                <a:lnTo>
                  <a:pt x="10794" y="18688"/>
                </a:lnTo>
                <a:lnTo>
                  <a:pt x="10794" y="18547"/>
                </a:lnTo>
                <a:lnTo>
                  <a:pt x="10774" y="18426"/>
                </a:lnTo>
                <a:lnTo>
                  <a:pt x="10754" y="18285"/>
                </a:lnTo>
                <a:lnTo>
                  <a:pt x="10693" y="18124"/>
                </a:lnTo>
                <a:lnTo>
                  <a:pt x="10633" y="17983"/>
                </a:lnTo>
                <a:lnTo>
                  <a:pt x="10552" y="17862"/>
                </a:lnTo>
                <a:lnTo>
                  <a:pt x="10452" y="17741"/>
                </a:lnTo>
                <a:lnTo>
                  <a:pt x="10331" y="17601"/>
                </a:lnTo>
                <a:lnTo>
                  <a:pt x="10230" y="17520"/>
                </a:lnTo>
                <a:lnTo>
                  <a:pt x="10129" y="17439"/>
                </a:lnTo>
                <a:lnTo>
                  <a:pt x="10009" y="17379"/>
                </a:lnTo>
                <a:lnTo>
                  <a:pt x="9888" y="17319"/>
                </a:lnTo>
                <a:lnTo>
                  <a:pt x="9767" y="17258"/>
                </a:lnTo>
                <a:lnTo>
                  <a:pt x="9646" y="17238"/>
                </a:lnTo>
                <a:lnTo>
                  <a:pt x="9505" y="17218"/>
                </a:lnTo>
                <a:close/>
                <a:moveTo>
                  <a:pt x="18587" y="17218"/>
                </a:moveTo>
                <a:lnTo>
                  <a:pt x="18406" y="17238"/>
                </a:lnTo>
                <a:lnTo>
                  <a:pt x="18225" y="17258"/>
                </a:lnTo>
                <a:lnTo>
                  <a:pt x="18064" y="17319"/>
                </a:lnTo>
                <a:lnTo>
                  <a:pt x="17903" y="17399"/>
                </a:lnTo>
                <a:lnTo>
                  <a:pt x="17762" y="17500"/>
                </a:lnTo>
                <a:lnTo>
                  <a:pt x="17621" y="17621"/>
                </a:lnTo>
                <a:lnTo>
                  <a:pt x="17500" y="17762"/>
                </a:lnTo>
                <a:lnTo>
                  <a:pt x="17399" y="17903"/>
                </a:lnTo>
                <a:lnTo>
                  <a:pt x="17319" y="18064"/>
                </a:lnTo>
                <a:lnTo>
                  <a:pt x="17258" y="18225"/>
                </a:lnTo>
                <a:lnTo>
                  <a:pt x="17238" y="18406"/>
                </a:lnTo>
                <a:lnTo>
                  <a:pt x="17218" y="18607"/>
                </a:lnTo>
                <a:lnTo>
                  <a:pt x="17218" y="18789"/>
                </a:lnTo>
                <a:lnTo>
                  <a:pt x="17278" y="19010"/>
                </a:lnTo>
                <a:lnTo>
                  <a:pt x="17339" y="19191"/>
                </a:lnTo>
                <a:lnTo>
                  <a:pt x="17419" y="19352"/>
                </a:lnTo>
                <a:lnTo>
                  <a:pt x="17520" y="19514"/>
                </a:lnTo>
                <a:lnTo>
                  <a:pt x="17641" y="19634"/>
                </a:lnTo>
                <a:lnTo>
                  <a:pt x="17782" y="19755"/>
                </a:lnTo>
                <a:lnTo>
                  <a:pt x="17923" y="19856"/>
                </a:lnTo>
                <a:lnTo>
                  <a:pt x="18084" y="19936"/>
                </a:lnTo>
                <a:lnTo>
                  <a:pt x="18245" y="19977"/>
                </a:lnTo>
                <a:lnTo>
                  <a:pt x="18426" y="20017"/>
                </a:lnTo>
                <a:lnTo>
                  <a:pt x="18607" y="20037"/>
                </a:lnTo>
                <a:lnTo>
                  <a:pt x="18789" y="20017"/>
                </a:lnTo>
                <a:lnTo>
                  <a:pt x="18970" y="19997"/>
                </a:lnTo>
                <a:lnTo>
                  <a:pt x="19131" y="19936"/>
                </a:lnTo>
                <a:lnTo>
                  <a:pt x="19292" y="19856"/>
                </a:lnTo>
                <a:lnTo>
                  <a:pt x="19413" y="19775"/>
                </a:lnTo>
                <a:lnTo>
                  <a:pt x="19514" y="19695"/>
                </a:lnTo>
                <a:lnTo>
                  <a:pt x="19594" y="19594"/>
                </a:lnTo>
                <a:lnTo>
                  <a:pt x="19695" y="19493"/>
                </a:lnTo>
                <a:lnTo>
                  <a:pt x="19755" y="19393"/>
                </a:lnTo>
                <a:lnTo>
                  <a:pt x="19816" y="19272"/>
                </a:lnTo>
                <a:lnTo>
                  <a:pt x="19876" y="19171"/>
                </a:lnTo>
                <a:lnTo>
                  <a:pt x="19916" y="19030"/>
                </a:lnTo>
                <a:lnTo>
                  <a:pt x="19977" y="18688"/>
                </a:lnTo>
                <a:lnTo>
                  <a:pt x="19977" y="18668"/>
                </a:lnTo>
                <a:lnTo>
                  <a:pt x="19957" y="18507"/>
                </a:lnTo>
                <a:lnTo>
                  <a:pt x="19936" y="18366"/>
                </a:lnTo>
                <a:lnTo>
                  <a:pt x="19916" y="18225"/>
                </a:lnTo>
                <a:lnTo>
                  <a:pt x="19876" y="18104"/>
                </a:lnTo>
                <a:lnTo>
                  <a:pt x="19816" y="17983"/>
                </a:lnTo>
                <a:lnTo>
                  <a:pt x="19755" y="17862"/>
                </a:lnTo>
                <a:lnTo>
                  <a:pt x="19675" y="17762"/>
                </a:lnTo>
                <a:lnTo>
                  <a:pt x="19594" y="17661"/>
                </a:lnTo>
                <a:lnTo>
                  <a:pt x="19493" y="17560"/>
                </a:lnTo>
                <a:lnTo>
                  <a:pt x="19393" y="17480"/>
                </a:lnTo>
                <a:lnTo>
                  <a:pt x="19272" y="17399"/>
                </a:lnTo>
                <a:lnTo>
                  <a:pt x="19111" y="17319"/>
                </a:lnTo>
                <a:lnTo>
                  <a:pt x="18950" y="17258"/>
                </a:lnTo>
                <a:lnTo>
                  <a:pt x="18768" y="17238"/>
                </a:lnTo>
                <a:lnTo>
                  <a:pt x="18587" y="17218"/>
                </a:lnTo>
                <a:close/>
                <a:moveTo>
                  <a:pt x="33509" y="19554"/>
                </a:moveTo>
                <a:lnTo>
                  <a:pt x="34073" y="19735"/>
                </a:lnTo>
                <a:lnTo>
                  <a:pt x="34516" y="19876"/>
                </a:lnTo>
                <a:lnTo>
                  <a:pt x="34596" y="19896"/>
                </a:lnTo>
                <a:lnTo>
                  <a:pt x="34596" y="19997"/>
                </a:lnTo>
                <a:lnTo>
                  <a:pt x="34596" y="20098"/>
                </a:lnTo>
                <a:lnTo>
                  <a:pt x="34637" y="20198"/>
                </a:lnTo>
                <a:lnTo>
                  <a:pt x="34677" y="20279"/>
                </a:lnTo>
                <a:lnTo>
                  <a:pt x="34697" y="20319"/>
                </a:lnTo>
                <a:lnTo>
                  <a:pt x="34919" y="20641"/>
                </a:lnTo>
                <a:lnTo>
                  <a:pt x="35019" y="20802"/>
                </a:lnTo>
                <a:lnTo>
                  <a:pt x="35100" y="20984"/>
                </a:lnTo>
                <a:lnTo>
                  <a:pt x="35140" y="21145"/>
                </a:lnTo>
                <a:lnTo>
                  <a:pt x="35160" y="21326"/>
                </a:lnTo>
                <a:lnTo>
                  <a:pt x="35120" y="21487"/>
                </a:lnTo>
                <a:lnTo>
                  <a:pt x="35039" y="21668"/>
                </a:lnTo>
                <a:lnTo>
                  <a:pt x="34959" y="21829"/>
                </a:lnTo>
                <a:lnTo>
                  <a:pt x="34878" y="22011"/>
                </a:lnTo>
                <a:lnTo>
                  <a:pt x="34818" y="22192"/>
                </a:lnTo>
                <a:lnTo>
                  <a:pt x="34778" y="22393"/>
                </a:lnTo>
                <a:lnTo>
                  <a:pt x="34798" y="22715"/>
                </a:lnTo>
                <a:lnTo>
                  <a:pt x="34617" y="22715"/>
                </a:lnTo>
                <a:lnTo>
                  <a:pt x="34536" y="22736"/>
                </a:lnTo>
                <a:lnTo>
                  <a:pt x="34375" y="22796"/>
                </a:lnTo>
                <a:lnTo>
                  <a:pt x="34234" y="22877"/>
                </a:lnTo>
                <a:lnTo>
                  <a:pt x="34113" y="22977"/>
                </a:lnTo>
                <a:lnTo>
                  <a:pt x="34012" y="23078"/>
                </a:lnTo>
                <a:lnTo>
                  <a:pt x="33932" y="23199"/>
                </a:lnTo>
                <a:lnTo>
                  <a:pt x="33871" y="23340"/>
                </a:lnTo>
                <a:lnTo>
                  <a:pt x="33811" y="23461"/>
                </a:lnTo>
                <a:lnTo>
                  <a:pt x="33791" y="23622"/>
                </a:lnTo>
                <a:lnTo>
                  <a:pt x="33690" y="23601"/>
                </a:lnTo>
                <a:lnTo>
                  <a:pt x="33590" y="23581"/>
                </a:lnTo>
                <a:lnTo>
                  <a:pt x="33449" y="23601"/>
                </a:lnTo>
                <a:lnTo>
                  <a:pt x="33308" y="23642"/>
                </a:lnTo>
                <a:lnTo>
                  <a:pt x="33167" y="23682"/>
                </a:lnTo>
                <a:lnTo>
                  <a:pt x="33066" y="23722"/>
                </a:lnTo>
                <a:lnTo>
                  <a:pt x="32985" y="23783"/>
                </a:lnTo>
                <a:lnTo>
                  <a:pt x="32905" y="23863"/>
                </a:lnTo>
                <a:lnTo>
                  <a:pt x="32824" y="23763"/>
                </a:lnTo>
                <a:lnTo>
                  <a:pt x="32724" y="23682"/>
                </a:lnTo>
                <a:lnTo>
                  <a:pt x="32583" y="23642"/>
                </a:lnTo>
                <a:lnTo>
                  <a:pt x="32442" y="23622"/>
                </a:lnTo>
                <a:lnTo>
                  <a:pt x="32361" y="23622"/>
                </a:lnTo>
                <a:lnTo>
                  <a:pt x="32422" y="23158"/>
                </a:lnTo>
                <a:lnTo>
                  <a:pt x="32422" y="23058"/>
                </a:lnTo>
                <a:lnTo>
                  <a:pt x="32401" y="22957"/>
                </a:lnTo>
                <a:lnTo>
                  <a:pt x="32361" y="22877"/>
                </a:lnTo>
                <a:lnTo>
                  <a:pt x="32321" y="22816"/>
                </a:lnTo>
                <a:lnTo>
                  <a:pt x="32240" y="22736"/>
                </a:lnTo>
                <a:lnTo>
                  <a:pt x="32140" y="22675"/>
                </a:lnTo>
                <a:lnTo>
                  <a:pt x="32019" y="22655"/>
                </a:lnTo>
                <a:lnTo>
                  <a:pt x="31898" y="22635"/>
                </a:lnTo>
                <a:lnTo>
                  <a:pt x="31737" y="22655"/>
                </a:lnTo>
                <a:lnTo>
                  <a:pt x="31596" y="22715"/>
                </a:lnTo>
                <a:lnTo>
                  <a:pt x="31636" y="22393"/>
                </a:lnTo>
                <a:lnTo>
                  <a:pt x="31717" y="22091"/>
                </a:lnTo>
                <a:lnTo>
                  <a:pt x="31737" y="21990"/>
                </a:lnTo>
                <a:lnTo>
                  <a:pt x="31717" y="21870"/>
                </a:lnTo>
                <a:lnTo>
                  <a:pt x="31676" y="21769"/>
                </a:lnTo>
                <a:lnTo>
                  <a:pt x="31616" y="21668"/>
                </a:lnTo>
                <a:lnTo>
                  <a:pt x="31536" y="21588"/>
                </a:lnTo>
                <a:lnTo>
                  <a:pt x="31435" y="21527"/>
                </a:lnTo>
                <a:lnTo>
                  <a:pt x="31334" y="21487"/>
                </a:lnTo>
                <a:lnTo>
                  <a:pt x="31233" y="21467"/>
                </a:lnTo>
                <a:lnTo>
                  <a:pt x="31113" y="21487"/>
                </a:lnTo>
                <a:lnTo>
                  <a:pt x="31093" y="21386"/>
                </a:lnTo>
                <a:lnTo>
                  <a:pt x="31093" y="21286"/>
                </a:lnTo>
                <a:lnTo>
                  <a:pt x="31093" y="21145"/>
                </a:lnTo>
                <a:lnTo>
                  <a:pt x="31113" y="20984"/>
                </a:lnTo>
                <a:lnTo>
                  <a:pt x="31233" y="20943"/>
                </a:lnTo>
                <a:lnTo>
                  <a:pt x="31334" y="20883"/>
                </a:lnTo>
                <a:lnTo>
                  <a:pt x="31536" y="20722"/>
                </a:lnTo>
                <a:lnTo>
                  <a:pt x="31697" y="20541"/>
                </a:lnTo>
                <a:lnTo>
                  <a:pt x="31858" y="20339"/>
                </a:lnTo>
                <a:lnTo>
                  <a:pt x="31999" y="20138"/>
                </a:lnTo>
                <a:lnTo>
                  <a:pt x="32160" y="19977"/>
                </a:lnTo>
                <a:lnTo>
                  <a:pt x="32281" y="19856"/>
                </a:lnTo>
                <a:lnTo>
                  <a:pt x="32381" y="19896"/>
                </a:lnTo>
                <a:lnTo>
                  <a:pt x="32482" y="19916"/>
                </a:lnTo>
                <a:lnTo>
                  <a:pt x="32623" y="19896"/>
                </a:lnTo>
                <a:lnTo>
                  <a:pt x="32804" y="19836"/>
                </a:lnTo>
                <a:lnTo>
                  <a:pt x="32965" y="19755"/>
                </a:lnTo>
                <a:lnTo>
                  <a:pt x="33126" y="19755"/>
                </a:lnTo>
                <a:lnTo>
                  <a:pt x="33187" y="19735"/>
                </a:lnTo>
                <a:lnTo>
                  <a:pt x="33368" y="19655"/>
                </a:lnTo>
                <a:lnTo>
                  <a:pt x="33509" y="19554"/>
                </a:lnTo>
                <a:close/>
                <a:moveTo>
                  <a:pt x="14137" y="0"/>
                </a:moveTo>
                <a:lnTo>
                  <a:pt x="13573" y="21"/>
                </a:lnTo>
                <a:lnTo>
                  <a:pt x="13049" y="61"/>
                </a:lnTo>
                <a:lnTo>
                  <a:pt x="12526" y="121"/>
                </a:lnTo>
                <a:lnTo>
                  <a:pt x="12022" y="182"/>
                </a:lnTo>
                <a:lnTo>
                  <a:pt x="11519" y="262"/>
                </a:lnTo>
                <a:lnTo>
                  <a:pt x="11036" y="363"/>
                </a:lnTo>
                <a:lnTo>
                  <a:pt x="10572" y="464"/>
                </a:lnTo>
                <a:lnTo>
                  <a:pt x="10129" y="584"/>
                </a:lnTo>
                <a:lnTo>
                  <a:pt x="9686" y="725"/>
                </a:lnTo>
                <a:lnTo>
                  <a:pt x="9264" y="886"/>
                </a:lnTo>
                <a:lnTo>
                  <a:pt x="8861" y="1048"/>
                </a:lnTo>
                <a:lnTo>
                  <a:pt x="8458" y="1229"/>
                </a:lnTo>
                <a:lnTo>
                  <a:pt x="8075" y="1430"/>
                </a:lnTo>
                <a:lnTo>
                  <a:pt x="7693" y="1652"/>
                </a:lnTo>
                <a:lnTo>
                  <a:pt x="7330" y="1873"/>
                </a:lnTo>
                <a:lnTo>
                  <a:pt x="6867" y="2195"/>
                </a:lnTo>
                <a:lnTo>
                  <a:pt x="6404" y="2578"/>
                </a:lnTo>
                <a:lnTo>
                  <a:pt x="5961" y="2961"/>
                </a:lnTo>
                <a:lnTo>
                  <a:pt x="5538" y="3404"/>
                </a:lnTo>
                <a:lnTo>
                  <a:pt x="5115" y="3867"/>
                </a:lnTo>
                <a:lnTo>
                  <a:pt x="4692" y="4370"/>
                </a:lnTo>
                <a:lnTo>
                  <a:pt x="4290" y="4914"/>
                </a:lnTo>
                <a:lnTo>
                  <a:pt x="3907" y="5498"/>
                </a:lnTo>
                <a:lnTo>
                  <a:pt x="3545" y="6062"/>
                </a:lnTo>
                <a:lnTo>
                  <a:pt x="3222" y="6646"/>
                </a:lnTo>
                <a:lnTo>
                  <a:pt x="2900" y="7210"/>
                </a:lnTo>
                <a:lnTo>
                  <a:pt x="2618" y="7794"/>
                </a:lnTo>
                <a:lnTo>
                  <a:pt x="2356" y="8378"/>
                </a:lnTo>
                <a:lnTo>
                  <a:pt x="2135" y="8962"/>
                </a:lnTo>
                <a:lnTo>
                  <a:pt x="1934" y="9525"/>
                </a:lnTo>
                <a:lnTo>
                  <a:pt x="1752" y="10089"/>
                </a:lnTo>
                <a:lnTo>
                  <a:pt x="1752" y="10190"/>
                </a:lnTo>
                <a:lnTo>
                  <a:pt x="1752" y="10291"/>
                </a:lnTo>
                <a:lnTo>
                  <a:pt x="1772" y="10391"/>
                </a:lnTo>
                <a:lnTo>
                  <a:pt x="1833" y="10472"/>
                </a:lnTo>
                <a:lnTo>
                  <a:pt x="1913" y="10552"/>
                </a:lnTo>
                <a:lnTo>
                  <a:pt x="2014" y="10613"/>
                </a:lnTo>
                <a:lnTo>
                  <a:pt x="2115" y="10653"/>
                </a:lnTo>
                <a:lnTo>
                  <a:pt x="2236" y="10673"/>
                </a:lnTo>
                <a:lnTo>
                  <a:pt x="2336" y="10653"/>
                </a:lnTo>
                <a:lnTo>
                  <a:pt x="2457" y="10613"/>
                </a:lnTo>
                <a:lnTo>
                  <a:pt x="2538" y="10532"/>
                </a:lnTo>
                <a:lnTo>
                  <a:pt x="2598" y="10452"/>
                </a:lnTo>
                <a:lnTo>
                  <a:pt x="3041" y="9626"/>
                </a:lnTo>
                <a:lnTo>
                  <a:pt x="3464" y="8800"/>
                </a:lnTo>
                <a:lnTo>
                  <a:pt x="3947" y="7894"/>
                </a:lnTo>
                <a:lnTo>
                  <a:pt x="4431" y="6988"/>
                </a:lnTo>
                <a:lnTo>
                  <a:pt x="4692" y="6545"/>
                </a:lnTo>
                <a:lnTo>
                  <a:pt x="4974" y="6102"/>
                </a:lnTo>
                <a:lnTo>
                  <a:pt x="5256" y="5679"/>
                </a:lnTo>
                <a:lnTo>
                  <a:pt x="5578" y="5256"/>
                </a:lnTo>
                <a:lnTo>
                  <a:pt x="5820" y="4954"/>
                </a:lnTo>
                <a:lnTo>
                  <a:pt x="6062" y="4652"/>
                </a:lnTo>
                <a:lnTo>
                  <a:pt x="6324" y="4370"/>
                </a:lnTo>
                <a:lnTo>
                  <a:pt x="6585" y="4108"/>
                </a:lnTo>
                <a:lnTo>
                  <a:pt x="6867" y="3847"/>
                </a:lnTo>
                <a:lnTo>
                  <a:pt x="7149" y="3605"/>
                </a:lnTo>
                <a:lnTo>
                  <a:pt x="7431" y="3363"/>
                </a:lnTo>
                <a:lnTo>
                  <a:pt x="7733" y="3142"/>
                </a:lnTo>
                <a:lnTo>
                  <a:pt x="8035" y="2940"/>
                </a:lnTo>
                <a:lnTo>
                  <a:pt x="8357" y="2739"/>
                </a:lnTo>
                <a:lnTo>
                  <a:pt x="8680" y="2558"/>
                </a:lnTo>
                <a:lnTo>
                  <a:pt x="9002" y="2397"/>
                </a:lnTo>
                <a:lnTo>
                  <a:pt x="9324" y="2236"/>
                </a:lnTo>
                <a:lnTo>
                  <a:pt x="9666" y="2095"/>
                </a:lnTo>
                <a:lnTo>
                  <a:pt x="10009" y="1954"/>
                </a:lnTo>
                <a:lnTo>
                  <a:pt x="10371" y="1853"/>
                </a:lnTo>
                <a:lnTo>
                  <a:pt x="10814" y="1732"/>
                </a:lnTo>
                <a:lnTo>
                  <a:pt x="11277" y="1611"/>
                </a:lnTo>
                <a:lnTo>
                  <a:pt x="11761" y="1531"/>
                </a:lnTo>
                <a:lnTo>
                  <a:pt x="12244" y="1450"/>
                </a:lnTo>
                <a:lnTo>
                  <a:pt x="12767" y="1390"/>
                </a:lnTo>
                <a:lnTo>
                  <a:pt x="13311" y="1350"/>
                </a:lnTo>
                <a:lnTo>
                  <a:pt x="13855" y="1330"/>
                </a:lnTo>
                <a:lnTo>
                  <a:pt x="14983" y="1330"/>
                </a:lnTo>
                <a:lnTo>
                  <a:pt x="15567" y="1350"/>
                </a:lnTo>
                <a:lnTo>
                  <a:pt x="16896" y="1430"/>
                </a:lnTo>
                <a:lnTo>
                  <a:pt x="17842" y="1511"/>
                </a:lnTo>
                <a:lnTo>
                  <a:pt x="18728" y="1632"/>
                </a:lnTo>
                <a:lnTo>
                  <a:pt x="19574" y="1752"/>
                </a:lnTo>
                <a:lnTo>
                  <a:pt x="20379" y="1913"/>
                </a:lnTo>
                <a:lnTo>
                  <a:pt x="21124" y="2095"/>
                </a:lnTo>
                <a:lnTo>
                  <a:pt x="21849" y="2316"/>
                </a:lnTo>
                <a:lnTo>
                  <a:pt x="22534" y="2558"/>
                </a:lnTo>
                <a:lnTo>
                  <a:pt x="23199" y="2820"/>
                </a:lnTo>
                <a:lnTo>
                  <a:pt x="23682" y="3061"/>
                </a:lnTo>
                <a:lnTo>
                  <a:pt x="24165" y="3303"/>
                </a:lnTo>
                <a:lnTo>
                  <a:pt x="24608" y="3585"/>
                </a:lnTo>
                <a:lnTo>
                  <a:pt x="25071" y="3867"/>
                </a:lnTo>
                <a:lnTo>
                  <a:pt x="25514" y="4189"/>
                </a:lnTo>
                <a:lnTo>
                  <a:pt x="25937" y="4531"/>
                </a:lnTo>
                <a:lnTo>
                  <a:pt x="26340" y="4894"/>
                </a:lnTo>
                <a:lnTo>
                  <a:pt x="26743" y="5276"/>
                </a:lnTo>
                <a:lnTo>
                  <a:pt x="27125" y="5679"/>
                </a:lnTo>
                <a:lnTo>
                  <a:pt x="27508" y="6122"/>
                </a:lnTo>
                <a:lnTo>
                  <a:pt x="27871" y="6565"/>
                </a:lnTo>
                <a:lnTo>
                  <a:pt x="28213" y="7028"/>
                </a:lnTo>
                <a:lnTo>
                  <a:pt x="28555" y="7512"/>
                </a:lnTo>
                <a:lnTo>
                  <a:pt x="28857" y="8015"/>
                </a:lnTo>
                <a:lnTo>
                  <a:pt x="29159" y="8539"/>
                </a:lnTo>
                <a:lnTo>
                  <a:pt x="29441" y="9082"/>
                </a:lnTo>
                <a:lnTo>
                  <a:pt x="29703" y="9586"/>
                </a:lnTo>
                <a:lnTo>
                  <a:pt x="29925" y="10109"/>
                </a:lnTo>
                <a:lnTo>
                  <a:pt x="30146" y="10653"/>
                </a:lnTo>
                <a:lnTo>
                  <a:pt x="30347" y="11237"/>
                </a:lnTo>
                <a:lnTo>
                  <a:pt x="30549" y="11821"/>
                </a:lnTo>
                <a:lnTo>
                  <a:pt x="30730" y="12465"/>
                </a:lnTo>
                <a:lnTo>
                  <a:pt x="30911" y="13110"/>
                </a:lnTo>
                <a:lnTo>
                  <a:pt x="31072" y="13815"/>
                </a:lnTo>
                <a:lnTo>
                  <a:pt x="31354" y="15103"/>
                </a:lnTo>
                <a:lnTo>
                  <a:pt x="31596" y="16372"/>
                </a:lnTo>
                <a:lnTo>
                  <a:pt x="31676" y="16855"/>
                </a:lnTo>
                <a:lnTo>
                  <a:pt x="31817" y="17641"/>
                </a:lnTo>
                <a:lnTo>
                  <a:pt x="31979" y="18305"/>
                </a:lnTo>
                <a:lnTo>
                  <a:pt x="32039" y="18567"/>
                </a:lnTo>
                <a:lnTo>
                  <a:pt x="31878" y="18648"/>
                </a:lnTo>
                <a:lnTo>
                  <a:pt x="31717" y="18748"/>
                </a:lnTo>
                <a:lnTo>
                  <a:pt x="31536" y="18869"/>
                </a:lnTo>
                <a:lnTo>
                  <a:pt x="31354" y="19010"/>
                </a:lnTo>
                <a:lnTo>
                  <a:pt x="31334" y="19030"/>
                </a:lnTo>
                <a:lnTo>
                  <a:pt x="31274" y="18930"/>
                </a:lnTo>
                <a:lnTo>
                  <a:pt x="30871" y="18426"/>
                </a:lnTo>
                <a:lnTo>
                  <a:pt x="30468" y="17983"/>
                </a:lnTo>
                <a:lnTo>
                  <a:pt x="30267" y="17741"/>
                </a:lnTo>
                <a:lnTo>
                  <a:pt x="30025" y="17480"/>
                </a:lnTo>
                <a:lnTo>
                  <a:pt x="29763" y="17218"/>
                </a:lnTo>
                <a:lnTo>
                  <a:pt x="29743" y="17117"/>
                </a:lnTo>
                <a:lnTo>
                  <a:pt x="29703" y="17037"/>
                </a:lnTo>
                <a:lnTo>
                  <a:pt x="29643" y="16956"/>
                </a:lnTo>
                <a:lnTo>
                  <a:pt x="29582" y="16896"/>
                </a:lnTo>
                <a:lnTo>
                  <a:pt x="29421" y="16755"/>
                </a:lnTo>
                <a:lnTo>
                  <a:pt x="29240" y="16654"/>
                </a:lnTo>
                <a:lnTo>
                  <a:pt x="29059" y="16553"/>
                </a:lnTo>
                <a:lnTo>
                  <a:pt x="28857" y="16493"/>
                </a:lnTo>
                <a:lnTo>
                  <a:pt x="28515" y="16392"/>
                </a:lnTo>
                <a:lnTo>
                  <a:pt x="28273" y="16332"/>
                </a:lnTo>
                <a:lnTo>
                  <a:pt x="28173" y="16332"/>
                </a:lnTo>
                <a:lnTo>
                  <a:pt x="28193" y="15828"/>
                </a:lnTo>
                <a:lnTo>
                  <a:pt x="28233" y="15385"/>
                </a:lnTo>
                <a:lnTo>
                  <a:pt x="28233" y="14721"/>
                </a:lnTo>
                <a:lnTo>
                  <a:pt x="28213" y="14056"/>
                </a:lnTo>
                <a:lnTo>
                  <a:pt x="28152" y="13392"/>
                </a:lnTo>
                <a:lnTo>
                  <a:pt x="28072" y="12727"/>
                </a:lnTo>
                <a:lnTo>
                  <a:pt x="28052" y="12647"/>
                </a:lnTo>
                <a:lnTo>
                  <a:pt x="28011" y="12546"/>
                </a:lnTo>
                <a:lnTo>
                  <a:pt x="27951" y="12486"/>
                </a:lnTo>
                <a:lnTo>
                  <a:pt x="27871" y="12405"/>
                </a:lnTo>
                <a:lnTo>
                  <a:pt x="27790" y="12365"/>
                </a:lnTo>
                <a:lnTo>
                  <a:pt x="27709" y="12325"/>
                </a:lnTo>
                <a:lnTo>
                  <a:pt x="27609" y="12304"/>
                </a:lnTo>
                <a:lnTo>
                  <a:pt x="27528" y="12284"/>
                </a:lnTo>
                <a:lnTo>
                  <a:pt x="27448" y="12284"/>
                </a:lnTo>
                <a:lnTo>
                  <a:pt x="27387" y="12264"/>
                </a:lnTo>
                <a:lnTo>
                  <a:pt x="27347" y="12224"/>
                </a:lnTo>
                <a:lnTo>
                  <a:pt x="27307" y="12184"/>
                </a:lnTo>
                <a:lnTo>
                  <a:pt x="27287" y="12103"/>
                </a:lnTo>
                <a:lnTo>
                  <a:pt x="27287" y="12043"/>
                </a:lnTo>
                <a:lnTo>
                  <a:pt x="27347" y="11922"/>
                </a:lnTo>
                <a:lnTo>
                  <a:pt x="27367" y="11821"/>
                </a:lnTo>
                <a:lnTo>
                  <a:pt x="27347" y="11700"/>
                </a:lnTo>
                <a:lnTo>
                  <a:pt x="27327" y="11579"/>
                </a:lnTo>
                <a:lnTo>
                  <a:pt x="27266" y="11479"/>
                </a:lnTo>
                <a:lnTo>
                  <a:pt x="27186" y="11378"/>
                </a:lnTo>
                <a:lnTo>
                  <a:pt x="27085" y="11298"/>
                </a:lnTo>
                <a:lnTo>
                  <a:pt x="26964" y="11237"/>
                </a:lnTo>
                <a:lnTo>
                  <a:pt x="26864" y="11197"/>
                </a:lnTo>
                <a:lnTo>
                  <a:pt x="26783" y="11116"/>
                </a:lnTo>
                <a:lnTo>
                  <a:pt x="26682" y="11036"/>
                </a:lnTo>
                <a:lnTo>
                  <a:pt x="26622" y="10935"/>
                </a:lnTo>
                <a:lnTo>
                  <a:pt x="26562" y="10834"/>
                </a:lnTo>
                <a:lnTo>
                  <a:pt x="26521" y="10714"/>
                </a:lnTo>
                <a:lnTo>
                  <a:pt x="26481" y="10593"/>
                </a:lnTo>
                <a:lnTo>
                  <a:pt x="26481" y="10472"/>
                </a:lnTo>
                <a:lnTo>
                  <a:pt x="26461" y="10371"/>
                </a:lnTo>
                <a:lnTo>
                  <a:pt x="26441" y="10271"/>
                </a:lnTo>
                <a:lnTo>
                  <a:pt x="26380" y="10190"/>
                </a:lnTo>
                <a:lnTo>
                  <a:pt x="26320" y="10109"/>
                </a:lnTo>
                <a:lnTo>
                  <a:pt x="26260" y="10029"/>
                </a:lnTo>
                <a:lnTo>
                  <a:pt x="26159" y="9968"/>
                </a:lnTo>
                <a:lnTo>
                  <a:pt x="26078" y="9928"/>
                </a:lnTo>
                <a:lnTo>
                  <a:pt x="25736" y="9928"/>
                </a:lnTo>
                <a:lnTo>
                  <a:pt x="25635" y="9908"/>
                </a:lnTo>
                <a:lnTo>
                  <a:pt x="25555" y="9888"/>
                </a:lnTo>
                <a:lnTo>
                  <a:pt x="25474" y="9827"/>
                </a:lnTo>
                <a:lnTo>
                  <a:pt x="25394" y="9787"/>
                </a:lnTo>
                <a:lnTo>
                  <a:pt x="25333" y="9707"/>
                </a:lnTo>
                <a:lnTo>
                  <a:pt x="25293" y="9626"/>
                </a:lnTo>
                <a:lnTo>
                  <a:pt x="25273" y="9525"/>
                </a:lnTo>
                <a:lnTo>
                  <a:pt x="25253" y="9445"/>
                </a:lnTo>
                <a:lnTo>
                  <a:pt x="25212" y="9344"/>
                </a:lnTo>
                <a:lnTo>
                  <a:pt x="25152" y="9244"/>
                </a:lnTo>
                <a:lnTo>
                  <a:pt x="25092" y="9163"/>
                </a:lnTo>
                <a:lnTo>
                  <a:pt x="25011" y="9082"/>
                </a:lnTo>
                <a:lnTo>
                  <a:pt x="24930" y="9042"/>
                </a:lnTo>
                <a:lnTo>
                  <a:pt x="24830" y="9002"/>
                </a:lnTo>
                <a:lnTo>
                  <a:pt x="24729" y="8982"/>
                </a:lnTo>
                <a:lnTo>
                  <a:pt x="24588" y="9002"/>
                </a:lnTo>
                <a:lnTo>
                  <a:pt x="24447" y="9082"/>
                </a:lnTo>
                <a:lnTo>
                  <a:pt x="24387" y="9103"/>
                </a:lnTo>
                <a:lnTo>
                  <a:pt x="24306" y="9123"/>
                </a:lnTo>
                <a:lnTo>
                  <a:pt x="24266" y="9123"/>
                </a:lnTo>
                <a:lnTo>
                  <a:pt x="24206" y="9103"/>
                </a:lnTo>
                <a:lnTo>
                  <a:pt x="24165" y="9062"/>
                </a:lnTo>
                <a:lnTo>
                  <a:pt x="24145" y="9002"/>
                </a:lnTo>
                <a:lnTo>
                  <a:pt x="24125" y="8901"/>
                </a:lnTo>
                <a:lnTo>
                  <a:pt x="24105" y="8800"/>
                </a:lnTo>
                <a:lnTo>
                  <a:pt x="24044" y="8700"/>
                </a:lnTo>
                <a:lnTo>
                  <a:pt x="23984" y="8639"/>
                </a:lnTo>
                <a:lnTo>
                  <a:pt x="23903" y="8579"/>
                </a:lnTo>
                <a:lnTo>
                  <a:pt x="23823" y="8519"/>
                </a:lnTo>
                <a:lnTo>
                  <a:pt x="23722" y="8498"/>
                </a:lnTo>
                <a:lnTo>
                  <a:pt x="23622" y="8478"/>
                </a:lnTo>
                <a:lnTo>
                  <a:pt x="23481" y="8498"/>
                </a:lnTo>
                <a:lnTo>
                  <a:pt x="23360" y="8559"/>
                </a:lnTo>
                <a:lnTo>
                  <a:pt x="23239" y="8619"/>
                </a:lnTo>
                <a:lnTo>
                  <a:pt x="23138" y="8740"/>
                </a:lnTo>
                <a:lnTo>
                  <a:pt x="23098" y="8780"/>
                </a:lnTo>
                <a:lnTo>
                  <a:pt x="23038" y="8821"/>
                </a:lnTo>
                <a:lnTo>
                  <a:pt x="22937" y="8861"/>
                </a:lnTo>
                <a:lnTo>
                  <a:pt x="22816" y="8901"/>
                </a:lnTo>
                <a:lnTo>
                  <a:pt x="22735" y="8901"/>
                </a:lnTo>
                <a:lnTo>
                  <a:pt x="22554" y="8881"/>
                </a:lnTo>
                <a:lnTo>
                  <a:pt x="22494" y="8861"/>
                </a:lnTo>
                <a:lnTo>
                  <a:pt x="22433" y="8821"/>
                </a:lnTo>
                <a:lnTo>
                  <a:pt x="22313" y="8720"/>
                </a:lnTo>
                <a:lnTo>
                  <a:pt x="22212" y="8639"/>
                </a:lnTo>
                <a:lnTo>
                  <a:pt x="22091" y="8599"/>
                </a:lnTo>
                <a:lnTo>
                  <a:pt x="21990" y="8579"/>
                </a:lnTo>
                <a:lnTo>
                  <a:pt x="21628" y="8579"/>
                </a:lnTo>
                <a:lnTo>
                  <a:pt x="21265" y="8599"/>
                </a:lnTo>
                <a:lnTo>
                  <a:pt x="20279" y="8660"/>
                </a:lnTo>
                <a:lnTo>
                  <a:pt x="19695" y="8680"/>
                </a:lnTo>
                <a:lnTo>
                  <a:pt x="19393" y="8680"/>
                </a:lnTo>
                <a:lnTo>
                  <a:pt x="19352" y="8519"/>
                </a:lnTo>
                <a:lnTo>
                  <a:pt x="19332" y="8438"/>
                </a:lnTo>
                <a:lnTo>
                  <a:pt x="19292" y="8378"/>
                </a:lnTo>
                <a:lnTo>
                  <a:pt x="19171" y="8257"/>
                </a:lnTo>
                <a:lnTo>
                  <a:pt x="19010" y="8176"/>
                </a:lnTo>
                <a:lnTo>
                  <a:pt x="18849" y="8116"/>
                </a:lnTo>
                <a:lnTo>
                  <a:pt x="18668" y="8096"/>
                </a:lnTo>
                <a:lnTo>
                  <a:pt x="18567" y="8116"/>
                </a:lnTo>
                <a:lnTo>
                  <a:pt x="18446" y="8136"/>
                </a:lnTo>
                <a:lnTo>
                  <a:pt x="18325" y="8156"/>
                </a:lnTo>
                <a:lnTo>
                  <a:pt x="18225" y="8216"/>
                </a:lnTo>
                <a:lnTo>
                  <a:pt x="17983" y="8357"/>
                </a:lnTo>
                <a:lnTo>
                  <a:pt x="17741" y="8539"/>
                </a:lnTo>
                <a:lnTo>
                  <a:pt x="17621" y="8680"/>
                </a:lnTo>
                <a:lnTo>
                  <a:pt x="17520" y="8780"/>
                </a:lnTo>
                <a:lnTo>
                  <a:pt x="17439" y="8861"/>
                </a:lnTo>
                <a:lnTo>
                  <a:pt x="17399" y="8599"/>
                </a:lnTo>
                <a:lnTo>
                  <a:pt x="17359" y="8438"/>
                </a:lnTo>
                <a:lnTo>
                  <a:pt x="17298" y="8317"/>
                </a:lnTo>
                <a:lnTo>
                  <a:pt x="17218" y="8196"/>
                </a:lnTo>
                <a:lnTo>
                  <a:pt x="17097" y="8096"/>
                </a:lnTo>
                <a:lnTo>
                  <a:pt x="16976" y="8015"/>
                </a:lnTo>
                <a:lnTo>
                  <a:pt x="16855" y="7955"/>
                </a:lnTo>
                <a:lnTo>
                  <a:pt x="16694" y="7914"/>
                </a:lnTo>
                <a:lnTo>
                  <a:pt x="16553" y="7894"/>
                </a:lnTo>
                <a:lnTo>
                  <a:pt x="16372" y="7914"/>
                </a:lnTo>
                <a:lnTo>
                  <a:pt x="16191" y="7975"/>
                </a:lnTo>
                <a:lnTo>
                  <a:pt x="16030" y="8055"/>
                </a:lnTo>
                <a:lnTo>
                  <a:pt x="15889" y="8136"/>
                </a:lnTo>
                <a:lnTo>
                  <a:pt x="15768" y="8216"/>
                </a:lnTo>
                <a:lnTo>
                  <a:pt x="15667" y="8317"/>
                </a:lnTo>
                <a:lnTo>
                  <a:pt x="15587" y="8418"/>
                </a:lnTo>
                <a:lnTo>
                  <a:pt x="15526" y="8498"/>
                </a:lnTo>
                <a:lnTo>
                  <a:pt x="15506" y="8498"/>
                </a:lnTo>
                <a:lnTo>
                  <a:pt x="15446" y="8438"/>
                </a:lnTo>
                <a:lnTo>
                  <a:pt x="15345" y="8378"/>
                </a:lnTo>
                <a:lnTo>
                  <a:pt x="15244" y="8337"/>
                </a:lnTo>
                <a:lnTo>
                  <a:pt x="15144" y="8317"/>
                </a:lnTo>
                <a:lnTo>
                  <a:pt x="14983" y="8337"/>
                </a:lnTo>
                <a:lnTo>
                  <a:pt x="14862" y="8398"/>
                </a:lnTo>
                <a:lnTo>
                  <a:pt x="14741" y="8458"/>
                </a:lnTo>
                <a:lnTo>
                  <a:pt x="14640" y="8559"/>
                </a:lnTo>
                <a:lnTo>
                  <a:pt x="14560" y="8619"/>
                </a:lnTo>
                <a:lnTo>
                  <a:pt x="14499" y="8639"/>
                </a:lnTo>
                <a:lnTo>
                  <a:pt x="14459" y="8639"/>
                </a:lnTo>
                <a:lnTo>
                  <a:pt x="14419" y="8619"/>
                </a:lnTo>
                <a:lnTo>
                  <a:pt x="14338" y="8539"/>
                </a:lnTo>
                <a:lnTo>
                  <a:pt x="14298" y="8458"/>
                </a:lnTo>
                <a:lnTo>
                  <a:pt x="14258" y="8357"/>
                </a:lnTo>
                <a:lnTo>
                  <a:pt x="14238" y="8257"/>
                </a:lnTo>
                <a:lnTo>
                  <a:pt x="14197" y="8176"/>
                </a:lnTo>
                <a:lnTo>
                  <a:pt x="14157" y="8116"/>
                </a:lnTo>
                <a:lnTo>
                  <a:pt x="14076" y="8055"/>
                </a:lnTo>
                <a:lnTo>
                  <a:pt x="14016" y="8015"/>
                </a:lnTo>
                <a:lnTo>
                  <a:pt x="13935" y="7995"/>
                </a:lnTo>
                <a:lnTo>
                  <a:pt x="13774" y="7975"/>
                </a:lnTo>
                <a:lnTo>
                  <a:pt x="13633" y="7995"/>
                </a:lnTo>
                <a:lnTo>
                  <a:pt x="13492" y="8035"/>
                </a:lnTo>
                <a:lnTo>
                  <a:pt x="13392" y="8116"/>
                </a:lnTo>
                <a:lnTo>
                  <a:pt x="13311" y="8216"/>
                </a:lnTo>
                <a:lnTo>
                  <a:pt x="13170" y="8478"/>
                </a:lnTo>
                <a:lnTo>
                  <a:pt x="13070" y="8619"/>
                </a:lnTo>
                <a:lnTo>
                  <a:pt x="12969" y="8740"/>
                </a:lnTo>
                <a:lnTo>
                  <a:pt x="12888" y="8821"/>
                </a:lnTo>
                <a:lnTo>
                  <a:pt x="12808" y="8861"/>
                </a:lnTo>
                <a:lnTo>
                  <a:pt x="12727" y="8821"/>
                </a:lnTo>
                <a:lnTo>
                  <a:pt x="12707" y="8821"/>
                </a:lnTo>
                <a:lnTo>
                  <a:pt x="12687" y="8720"/>
                </a:lnTo>
                <a:lnTo>
                  <a:pt x="12667" y="8619"/>
                </a:lnTo>
                <a:lnTo>
                  <a:pt x="12627" y="8519"/>
                </a:lnTo>
                <a:lnTo>
                  <a:pt x="12566" y="8458"/>
                </a:lnTo>
                <a:lnTo>
                  <a:pt x="12506" y="8378"/>
                </a:lnTo>
                <a:lnTo>
                  <a:pt x="12405" y="8317"/>
                </a:lnTo>
                <a:lnTo>
                  <a:pt x="12304" y="8297"/>
                </a:lnTo>
                <a:lnTo>
                  <a:pt x="12204" y="8277"/>
                </a:lnTo>
                <a:lnTo>
                  <a:pt x="12083" y="8297"/>
                </a:lnTo>
                <a:lnTo>
                  <a:pt x="11962" y="8337"/>
                </a:lnTo>
                <a:lnTo>
                  <a:pt x="11559" y="8519"/>
                </a:lnTo>
                <a:lnTo>
                  <a:pt x="11136" y="8660"/>
                </a:lnTo>
                <a:lnTo>
                  <a:pt x="10693" y="8800"/>
                </a:lnTo>
                <a:lnTo>
                  <a:pt x="10250" y="8921"/>
                </a:lnTo>
                <a:lnTo>
                  <a:pt x="9848" y="8982"/>
                </a:lnTo>
                <a:lnTo>
                  <a:pt x="9405" y="9042"/>
                </a:lnTo>
                <a:lnTo>
                  <a:pt x="9344" y="9042"/>
                </a:lnTo>
                <a:lnTo>
                  <a:pt x="9082" y="9062"/>
                </a:lnTo>
                <a:lnTo>
                  <a:pt x="8982" y="9062"/>
                </a:lnTo>
                <a:lnTo>
                  <a:pt x="8901" y="9042"/>
                </a:lnTo>
                <a:lnTo>
                  <a:pt x="8841" y="9022"/>
                </a:lnTo>
                <a:lnTo>
                  <a:pt x="8800" y="8982"/>
                </a:lnTo>
                <a:lnTo>
                  <a:pt x="8720" y="8881"/>
                </a:lnTo>
                <a:lnTo>
                  <a:pt x="8619" y="8800"/>
                </a:lnTo>
                <a:lnTo>
                  <a:pt x="8498" y="8760"/>
                </a:lnTo>
                <a:lnTo>
                  <a:pt x="8357" y="8740"/>
                </a:lnTo>
                <a:lnTo>
                  <a:pt x="8237" y="8760"/>
                </a:lnTo>
                <a:lnTo>
                  <a:pt x="8116" y="8800"/>
                </a:lnTo>
                <a:lnTo>
                  <a:pt x="8035" y="8881"/>
                </a:lnTo>
                <a:lnTo>
                  <a:pt x="7955" y="8982"/>
                </a:lnTo>
                <a:lnTo>
                  <a:pt x="7773" y="9324"/>
                </a:lnTo>
                <a:lnTo>
                  <a:pt x="7673" y="9465"/>
                </a:lnTo>
                <a:lnTo>
                  <a:pt x="7552" y="9606"/>
                </a:lnTo>
                <a:lnTo>
                  <a:pt x="7431" y="9646"/>
                </a:lnTo>
                <a:lnTo>
                  <a:pt x="7351" y="9666"/>
                </a:lnTo>
                <a:lnTo>
                  <a:pt x="7270" y="9687"/>
                </a:lnTo>
                <a:lnTo>
                  <a:pt x="7230" y="9666"/>
                </a:lnTo>
                <a:lnTo>
                  <a:pt x="7210" y="9566"/>
                </a:lnTo>
                <a:lnTo>
                  <a:pt x="7189" y="9485"/>
                </a:lnTo>
                <a:lnTo>
                  <a:pt x="7129" y="9384"/>
                </a:lnTo>
                <a:lnTo>
                  <a:pt x="7048" y="9324"/>
                </a:lnTo>
                <a:lnTo>
                  <a:pt x="6968" y="9244"/>
                </a:lnTo>
                <a:lnTo>
                  <a:pt x="6887" y="9203"/>
                </a:lnTo>
                <a:lnTo>
                  <a:pt x="6787" y="9183"/>
                </a:lnTo>
                <a:lnTo>
                  <a:pt x="6686" y="9163"/>
                </a:lnTo>
                <a:lnTo>
                  <a:pt x="6565" y="9183"/>
                </a:lnTo>
                <a:lnTo>
                  <a:pt x="6444" y="9244"/>
                </a:lnTo>
                <a:lnTo>
                  <a:pt x="6364" y="9324"/>
                </a:lnTo>
                <a:lnTo>
                  <a:pt x="6283" y="9425"/>
                </a:lnTo>
                <a:lnTo>
                  <a:pt x="6183" y="9586"/>
                </a:lnTo>
                <a:lnTo>
                  <a:pt x="6062" y="9707"/>
                </a:lnTo>
                <a:lnTo>
                  <a:pt x="5901" y="9807"/>
                </a:lnTo>
                <a:lnTo>
                  <a:pt x="5719" y="9888"/>
                </a:lnTo>
                <a:lnTo>
                  <a:pt x="5538" y="9948"/>
                </a:lnTo>
                <a:lnTo>
                  <a:pt x="5337" y="9989"/>
                </a:lnTo>
                <a:lnTo>
                  <a:pt x="4934" y="10049"/>
                </a:lnTo>
                <a:lnTo>
                  <a:pt x="4713" y="10069"/>
                </a:lnTo>
                <a:lnTo>
                  <a:pt x="4290" y="10150"/>
                </a:lnTo>
                <a:lnTo>
                  <a:pt x="3947" y="10271"/>
                </a:lnTo>
                <a:lnTo>
                  <a:pt x="3625" y="10411"/>
                </a:lnTo>
                <a:lnTo>
                  <a:pt x="3484" y="10492"/>
                </a:lnTo>
                <a:lnTo>
                  <a:pt x="3363" y="10593"/>
                </a:lnTo>
                <a:lnTo>
                  <a:pt x="3323" y="10573"/>
                </a:lnTo>
                <a:lnTo>
                  <a:pt x="3202" y="10512"/>
                </a:lnTo>
                <a:lnTo>
                  <a:pt x="3061" y="10492"/>
                </a:lnTo>
                <a:lnTo>
                  <a:pt x="2940" y="10512"/>
                </a:lnTo>
                <a:lnTo>
                  <a:pt x="2820" y="10573"/>
                </a:lnTo>
                <a:lnTo>
                  <a:pt x="2719" y="10633"/>
                </a:lnTo>
                <a:lnTo>
                  <a:pt x="2638" y="10754"/>
                </a:lnTo>
                <a:lnTo>
                  <a:pt x="2155" y="11459"/>
                </a:lnTo>
                <a:lnTo>
                  <a:pt x="2095" y="11398"/>
                </a:lnTo>
                <a:lnTo>
                  <a:pt x="1994" y="11358"/>
                </a:lnTo>
                <a:lnTo>
                  <a:pt x="1913" y="11318"/>
                </a:lnTo>
                <a:lnTo>
                  <a:pt x="1813" y="11298"/>
                </a:lnTo>
                <a:lnTo>
                  <a:pt x="1692" y="11318"/>
                </a:lnTo>
                <a:lnTo>
                  <a:pt x="1571" y="11358"/>
                </a:lnTo>
                <a:lnTo>
                  <a:pt x="1491" y="11438"/>
                </a:lnTo>
                <a:lnTo>
                  <a:pt x="1410" y="11539"/>
                </a:lnTo>
                <a:lnTo>
                  <a:pt x="1188" y="11902"/>
                </a:lnTo>
                <a:lnTo>
                  <a:pt x="1007" y="12284"/>
                </a:lnTo>
                <a:lnTo>
                  <a:pt x="866" y="12647"/>
                </a:lnTo>
                <a:lnTo>
                  <a:pt x="766" y="13029"/>
                </a:lnTo>
                <a:lnTo>
                  <a:pt x="705" y="13412"/>
                </a:lnTo>
                <a:lnTo>
                  <a:pt x="665" y="13795"/>
                </a:lnTo>
                <a:lnTo>
                  <a:pt x="685" y="14157"/>
                </a:lnTo>
                <a:lnTo>
                  <a:pt x="725" y="14520"/>
                </a:lnTo>
                <a:lnTo>
                  <a:pt x="685" y="14862"/>
                </a:lnTo>
                <a:lnTo>
                  <a:pt x="685" y="15224"/>
                </a:lnTo>
                <a:lnTo>
                  <a:pt x="705" y="15587"/>
                </a:lnTo>
                <a:lnTo>
                  <a:pt x="745" y="15969"/>
                </a:lnTo>
                <a:lnTo>
                  <a:pt x="826" y="16372"/>
                </a:lnTo>
                <a:lnTo>
                  <a:pt x="927" y="16775"/>
                </a:lnTo>
                <a:lnTo>
                  <a:pt x="1048" y="17198"/>
                </a:lnTo>
                <a:lnTo>
                  <a:pt x="1209" y="17641"/>
                </a:lnTo>
                <a:lnTo>
                  <a:pt x="1229" y="17701"/>
                </a:lnTo>
                <a:lnTo>
                  <a:pt x="1289" y="17762"/>
                </a:lnTo>
                <a:lnTo>
                  <a:pt x="1410" y="17862"/>
                </a:lnTo>
                <a:lnTo>
                  <a:pt x="1551" y="17943"/>
                </a:lnTo>
                <a:lnTo>
                  <a:pt x="1611" y="17963"/>
                </a:lnTo>
                <a:lnTo>
                  <a:pt x="1692" y="17963"/>
                </a:lnTo>
                <a:lnTo>
                  <a:pt x="1813" y="17943"/>
                </a:lnTo>
                <a:lnTo>
                  <a:pt x="1913" y="17903"/>
                </a:lnTo>
                <a:lnTo>
                  <a:pt x="1994" y="17822"/>
                </a:lnTo>
                <a:lnTo>
                  <a:pt x="2054" y="17721"/>
                </a:lnTo>
                <a:lnTo>
                  <a:pt x="2437" y="16855"/>
                </a:lnTo>
                <a:lnTo>
                  <a:pt x="2618" y="16956"/>
                </a:lnTo>
                <a:lnTo>
                  <a:pt x="2820" y="17037"/>
                </a:lnTo>
                <a:lnTo>
                  <a:pt x="3021" y="17097"/>
                </a:lnTo>
                <a:lnTo>
                  <a:pt x="3363" y="17097"/>
                </a:lnTo>
                <a:lnTo>
                  <a:pt x="3504" y="17077"/>
                </a:lnTo>
                <a:lnTo>
                  <a:pt x="3706" y="16996"/>
                </a:lnTo>
                <a:lnTo>
                  <a:pt x="3746" y="16976"/>
                </a:lnTo>
                <a:lnTo>
                  <a:pt x="3847" y="17158"/>
                </a:lnTo>
                <a:lnTo>
                  <a:pt x="3927" y="17238"/>
                </a:lnTo>
                <a:lnTo>
                  <a:pt x="4028" y="17298"/>
                </a:lnTo>
                <a:lnTo>
                  <a:pt x="4169" y="17379"/>
                </a:lnTo>
                <a:lnTo>
                  <a:pt x="4310" y="17419"/>
                </a:lnTo>
                <a:lnTo>
                  <a:pt x="4471" y="17460"/>
                </a:lnTo>
                <a:lnTo>
                  <a:pt x="4773" y="17460"/>
                </a:lnTo>
                <a:lnTo>
                  <a:pt x="4934" y="17419"/>
                </a:lnTo>
                <a:lnTo>
                  <a:pt x="5075" y="17379"/>
                </a:lnTo>
                <a:lnTo>
                  <a:pt x="5256" y="17319"/>
                </a:lnTo>
                <a:lnTo>
                  <a:pt x="5397" y="17238"/>
                </a:lnTo>
                <a:lnTo>
                  <a:pt x="5538" y="17158"/>
                </a:lnTo>
                <a:lnTo>
                  <a:pt x="5780" y="16936"/>
                </a:lnTo>
                <a:lnTo>
                  <a:pt x="5961" y="16775"/>
                </a:lnTo>
                <a:lnTo>
                  <a:pt x="6082" y="16876"/>
                </a:lnTo>
                <a:lnTo>
                  <a:pt x="6183" y="16936"/>
                </a:lnTo>
                <a:lnTo>
                  <a:pt x="6384" y="16936"/>
                </a:lnTo>
                <a:lnTo>
                  <a:pt x="6464" y="16916"/>
                </a:lnTo>
                <a:lnTo>
                  <a:pt x="6605" y="16855"/>
                </a:lnTo>
                <a:lnTo>
                  <a:pt x="6726" y="16755"/>
                </a:lnTo>
                <a:lnTo>
                  <a:pt x="6767" y="16674"/>
                </a:lnTo>
                <a:lnTo>
                  <a:pt x="6787" y="16614"/>
                </a:lnTo>
                <a:lnTo>
                  <a:pt x="6928" y="16594"/>
                </a:lnTo>
                <a:lnTo>
                  <a:pt x="6968" y="16574"/>
                </a:lnTo>
                <a:lnTo>
                  <a:pt x="7854" y="16392"/>
                </a:lnTo>
                <a:lnTo>
                  <a:pt x="8760" y="16191"/>
                </a:lnTo>
                <a:lnTo>
                  <a:pt x="9626" y="15990"/>
                </a:lnTo>
                <a:lnTo>
                  <a:pt x="9707" y="15969"/>
                </a:lnTo>
                <a:lnTo>
                  <a:pt x="9807" y="15929"/>
                </a:lnTo>
                <a:lnTo>
                  <a:pt x="9968" y="15828"/>
                </a:lnTo>
                <a:lnTo>
                  <a:pt x="10109" y="15687"/>
                </a:lnTo>
                <a:lnTo>
                  <a:pt x="10230" y="15547"/>
                </a:lnTo>
                <a:lnTo>
                  <a:pt x="10250" y="15567"/>
                </a:lnTo>
                <a:lnTo>
                  <a:pt x="10351" y="15627"/>
                </a:lnTo>
                <a:lnTo>
                  <a:pt x="10452" y="15667"/>
                </a:lnTo>
                <a:lnTo>
                  <a:pt x="10552" y="15687"/>
                </a:lnTo>
                <a:lnTo>
                  <a:pt x="10774" y="15687"/>
                </a:lnTo>
                <a:lnTo>
                  <a:pt x="10895" y="15647"/>
                </a:lnTo>
                <a:lnTo>
                  <a:pt x="11016" y="15607"/>
                </a:lnTo>
                <a:lnTo>
                  <a:pt x="11136" y="15547"/>
                </a:lnTo>
                <a:lnTo>
                  <a:pt x="11358" y="15426"/>
                </a:lnTo>
                <a:lnTo>
                  <a:pt x="11579" y="15265"/>
                </a:lnTo>
                <a:lnTo>
                  <a:pt x="11861" y="15083"/>
                </a:lnTo>
                <a:lnTo>
                  <a:pt x="11902" y="15063"/>
                </a:lnTo>
                <a:lnTo>
                  <a:pt x="11962" y="15063"/>
                </a:lnTo>
                <a:lnTo>
                  <a:pt x="12083" y="15083"/>
                </a:lnTo>
                <a:lnTo>
                  <a:pt x="12224" y="15144"/>
                </a:lnTo>
                <a:lnTo>
                  <a:pt x="12365" y="15244"/>
                </a:lnTo>
                <a:lnTo>
                  <a:pt x="12486" y="15325"/>
                </a:lnTo>
                <a:lnTo>
                  <a:pt x="12647" y="15446"/>
                </a:lnTo>
                <a:lnTo>
                  <a:pt x="12808" y="15526"/>
                </a:lnTo>
                <a:lnTo>
                  <a:pt x="12969" y="15607"/>
                </a:lnTo>
                <a:lnTo>
                  <a:pt x="13150" y="15627"/>
                </a:lnTo>
                <a:lnTo>
                  <a:pt x="13331" y="15647"/>
                </a:lnTo>
                <a:lnTo>
                  <a:pt x="13472" y="15647"/>
                </a:lnTo>
                <a:lnTo>
                  <a:pt x="13613" y="15627"/>
                </a:lnTo>
                <a:lnTo>
                  <a:pt x="13694" y="15587"/>
                </a:lnTo>
                <a:lnTo>
                  <a:pt x="13794" y="15547"/>
                </a:lnTo>
                <a:lnTo>
                  <a:pt x="13875" y="15506"/>
                </a:lnTo>
                <a:lnTo>
                  <a:pt x="13956" y="15446"/>
                </a:lnTo>
                <a:lnTo>
                  <a:pt x="14036" y="15506"/>
                </a:lnTo>
                <a:lnTo>
                  <a:pt x="14117" y="15547"/>
                </a:lnTo>
                <a:lnTo>
                  <a:pt x="14217" y="15567"/>
                </a:lnTo>
                <a:lnTo>
                  <a:pt x="14399" y="15567"/>
                </a:lnTo>
                <a:lnTo>
                  <a:pt x="14499" y="15547"/>
                </a:lnTo>
                <a:lnTo>
                  <a:pt x="14580" y="15486"/>
                </a:lnTo>
                <a:lnTo>
                  <a:pt x="14640" y="15426"/>
                </a:lnTo>
                <a:lnTo>
                  <a:pt x="15063" y="14963"/>
                </a:lnTo>
                <a:lnTo>
                  <a:pt x="15164" y="15043"/>
                </a:lnTo>
                <a:lnTo>
                  <a:pt x="15285" y="15103"/>
                </a:lnTo>
                <a:lnTo>
                  <a:pt x="15405" y="15164"/>
                </a:lnTo>
                <a:lnTo>
                  <a:pt x="15546" y="15204"/>
                </a:lnTo>
                <a:lnTo>
                  <a:pt x="15687" y="15244"/>
                </a:lnTo>
                <a:lnTo>
                  <a:pt x="15949" y="15244"/>
                </a:lnTo>
                <a:lnTo>
                  <a:pt x="16090" y="15204"/>
                </a:lnTo>
                <a:lnTo>
                  <a:pt x="16231" y="15164"/>
                </a:lnTo>
                <a:lnTo>
                  <a:pt x="16352" y="15103"/>
                </a:lnTo>
                <a:lnTo>
                  <a:pt x="16453" y="15285"/>
                </a:lnTo>
                <a:lnTo>
                  <a:pt x="16573" y="15446"/>
                </a:lnTo>
                <a:lnTo>
                  <a:pt x="16714" y="15587"/>
                </a:lnTo>
                <a:lnTo>
                  <a:pt x="16855" y="15728"/>
                </a:lnTo>
                <a:lnTo>
                  <a:pt x="17016" y="15849"/>
                </a:lnTo>
                <a:lnTo>
                  <a:pt x="17198" y="15929"/>
                </a:lnTo>
                <a:lnTo>
                  <a:pt x="17379" y="16010"/>
                </a:lnTo>
                <a:lnTo>
                  <a:pt x="17580" y="16050"/>
                </a:lnTo>
                <a:lnTo>
                  <a:pt x="17701" y="16070"/>
                </a:lnTo>
                <a:lnTo>
                  <a:pt x="18043" y="16070"/>
                </a:lnTo>
                <a:lnTo>
                  <a:pt x="18225" y="16030"/>
                </a:lnTo>
                <a:lnTo>
                  <a:pt x="18426" y="15969"/>
                </a:lnTo>
                <a:lnTo>
                  <a:pt x="18607" y="15869"/>
                </a:lnTo>
                <a:lnTo>
                  <a:pt x="18789" y="15768"/>
                </a:lnTo>
                <a:lnTo>
                  <a:pt x="18950" y="15627"/>
                </a:lnTo>
                <a:lnTo>
                  <a:pt x="19111" y="15486"/>
                </a:lnTo>
                <a:lnTo>
                  <a:pt x="19252" y="15305"/>
                </a:lnTo>
                <a:lnTo>
                  <a:pt x="19453" y="15406"/>
                </a:lnTo>
                <a:lnTo>
                  <a:pt x="19675" y="15446"/>
                </a:lnTo>
                <a:lnTo>
                  <a:pt x="19916" y="15486"/>
                </a:lnTo>
                <a:lnTo>
                  <a:pt x="20037" y="15466"/>
                </a:lnTo>
                <a:lnTo>
                  <a:pt x="20178" y="15446"/>
                </a:lnTo>
                <a:lnTo>
                  <a:pt x="20299" y="15426"/>
                </a:lnTo>
                <a:lnTo>
                  <a:pt x="20440" y="15365"/>
                </a:lnTo>
                <a:lnTo>
                  <a:pt x="20702" y="15244"/>
                </a:lnTo>
                <a:lnTo>
                  <a:pt x="20984" y="15063"/>
                </a:lnTo>
                <a:lnTo>
                  <a:pt x="21084" y="15144"/>
                </a:lnTo>
                <a:lnTo>
                  <a:pt x="21205" y="15224"/>
                </a:lnTo>
                <a:lnTo>
                  <a:pt x="21447" y="15345"/>
                </a:lnTo>
                <a:lnTo>
                  <a:pt x="21568" y="15385"/>
                </a:lnTo>
                <a:lnTo>
                  <a:pt x="21688" y="15406"/>
                </a:lnTo>
                <a:lnTo>
                  <a:pt x="21829" y="15426"/>
                </a:lnTo>
                <a:lnTo>
                  <a:pt x="22152" y="15426"/>
                </a:lnTo>
                <a:lnTo>
                  <a:pt x="22353" y="15385"/>
                </a:lnTo>
                <a:lnTo>
                  <a:pt x="22474" y="15587"/>
                </a:lnTo>
                <a:lnTo>
                  <a:pt x="22635" y="15748"/>
                </a:lnTo>
                <a:lnTo>
                  <a:pt x="22836" y="15889"/>
                </a:lnTo>
                <a:lnTo>
                  <a:pt x="23058" y="15969"/>
                </a:lnTo>
                <a:lnTo>
                  <a:pt x="23259" y="16030"/>
                </a:lnTo>
                <a:lnTo>
                  <a:pt x="23460" y="16050"/>
                </a:lnTo>
                <a:lnTo>
                  <a:pt x="23682" y="16030"/>
                </a:lnTo>
                <a:lnTo>
                  <a:pt x="23883" y="15969"/>
                </a:lnTo>
                <a:lnTo>
                  <a:pt x="24065" y="16110"/>
                </a:lnTo>
                <a:lnTo>
                  <a:pt x="24266" y="16211"/>
                </a:lnTo>
                <a:lnTo>
                  <a:pt x="24306" y="16312"/>
                </a:lnTo>
                <a:lnTo>
                  <a:pt x="24367" y="16392"/>
                </a:lnTo>
                <a:lnTo>
                  <a:pt x="24407" y="16453"/>
                </a:lnTo>
                <a:lnTo>
                  <a:pt x="24467" y="16493"/>
                </a:lnTo>
                <a:lnTo>
                  <a:pt x="24548" y="16533"/>
                </a:lnTo>
                <a:lnTo>
                  <a:pt x="24689" y="16533"/>
                </a:lnTo>
                <a:lnTo>
                  <a:pt x="24810" y="16473"/>
                </a:lnTo>
                <a:lnTo>
                  <a:pt x="24971" y="16574"/>
                </a:lnTo>
                <a:lnTo>
                  <a:pt x="25132" y="16654"/>
                </a:lnTo>
                <a:lnTo>
                  <a:pt x="25313" y="16694"/>
                </a:lnTo>
                <a:lnTo>
                  <a:pt x="25494" y="16714"/>
                </a:lnTo>
                <a:lnTo>
                  <a:pt x="25635" y="16714"/>
                </a:lnTo>
                <a:lnTo>
                  <a:pt x="25716" y="16775"/>
                </a:lnTo>
                <a:lnTo>
                  <a:pt x="25817" y="16855"/>
                </a:lnTo>
                <a:lnTo>
                  <a:pt x="25937" y="16896"/>
                </a:lnTo>
                <a:lnTo>
                  <a:pt x="26038" y="16936"/>
                </a:lnTo>
                <a:lnTo>
                  <a:pt x="26300" y="17379"/>
                </a:lnTo>
                <a:lnTo>
                  <a:pt x="26400" y="17500"/>
                </a:lnTo>
                <a:lnTo>
                  <a:pt x="26521" y="17580"/>
                </a:lnTo>
                <a:lnTo>
                  <a:pt x="26642" y="17641"/>
                </a:lnTo>
                <a:lnTo>
                  <a:pt x="26803" y="17661"/>
                </a:lnTo>
                <a:lnTo>
                  <a:pt x="26783" y="17721"/>
                </a:lnTo>
                <a:lnTo>
                  <a:pt x="26803" y="17822"/>
                </a:lnTo>
                <a:lnTo>
                  <a:pt x="26823" y="17923"/>
                </a:lnTo>
                <a:lnTo>
                  <a:pt x="26864" y="18003"/>
                </a:lnTo>
                <a:lnTo>
                  <a:pt x="26924" y="18084"/>
                </a:lnTo>
                <a:lnTo>
                  <a:pt x="27005" y="18164"/>
                </a:lnTo>
                <a:lnTo>
                  <a:pt x="27105" y="18225"/>
                </a:lnTo>
                <a:lnTo>
                  <a:pt x="27206" y="18245"/>
                </a:lnTo>
                <a:lnTo>
                  <a:pt x="27327" y="18265"/>
                </a:lnTo>
                <a:lnTo>
                  <a:pt x="27448" y="18245"/>
                </a:lnTo>
                <a:lnTo>
                  <a:pt x="27548" y="18225"/>
                </a:lnTo>
                <a:lnTo>
                  <a:pt x="27629" y="18185"/>
                </a:lnTo>
                <a:lnTo>
                  <a:pt x="27709" y="18124"/>
                </a:lnTo>
                <a:lnTo>
                  <a:pt x="27770" y="18346"/>
                </a:lnTo>
                <a:lnTo>
                  <a:pt x="27810" y="18567"/>
                </a:lnTo>
                <a:lnTo>
                  <a:pt x="27951" y="18990"/>
                </a:lnTo>
                <a:lnTo>
                  <a:pt x="28152" y="19453"/>
                </a:lnTo>
                <a:lnTo>
                  <a:pt x="28374" y="19916"/>
                </a:lnTo>
                <a:lnTo>
                  <a:pt x="28233" y="19856"/>
                </a:lnTo>
                <a:lnTo>
                  <a:pt x="28072" y="19816"/>
                </a:lnTo>
                <a:lnTo>
                  <a:pt x="27931" y="19775"/>
                </a:lnTo>
                <a:lnTo>
                  <a:pt x="27629" y="19775"/>
                </a:lnTo>
                <a:lnTo>
                  <a:pt x="27488" y="19796"/>
                </a:lnTo>
                <a:lnTo>
                  <a:pt x="27347" y="19836"/>
                </a:lnTo>
                <a:lnTo>
                  <a:pt x="27206" y="19896"/>
                </a:lnTo>
                <a:lnTo>
                  <a:pt x="27105" y="19957"/>
                </a:lnTo>
                <a:lnTo>
                  <a:pt x="27045" y="20037"/>
                </a:lnTo>
                <a:lnTo>
                  <a:pt x="26964" y="20118"/>
                </a:lnTo>
                <a:lnTo>
                  <a:pt x="26924" y="20239"/>
                </a:lnTo>
                <a:lnTo>
                  <a:pt x="26904" y="20359"/>
                </a:lnTo>
                <a:lnTo>
                  <a:pt x="26904" y="20500"/>
                </a:lnTo>
                <a:lnTo>
                  <a:pt x="26924" y="20641"/>
                </a:lnTo>
                <a:lnTo>
                  <a:pt x="26964" y="20762"/>
                </a:lnTo>
                <a:lnTo>
                  <a:pt x="27105" y="21044"/>
                </a:lnTo>
                <a:lnTo>
                  <a:pt x="27246" y="21326"/>
                </a:lnTo>
                <a:lnTo>
                  <a:pt x="27347" y="21608"/>
                </a:lnTo>
                <a:lnTo>
                  <a:pt x="27448" y="21890"/>
                </a:lnTo>
                <a:lnTo>
                  <a:pt x="27528" y="22172"/>
                </a:lnTo>
                <a:lnTo>
                  <a:pt x="27609" y="22474"/>
                </a:lnTo>
                <a:lnTo>
                  <a:pt x="27669" y="22776"/>
                </a:lnTo>
                <a:lnTo>
                  <a:pt x="27709" y="23058"/>
                </a:lnTo>
                <a:lnTo>
                  <a:pt x="27730" y="23320"/>
                </a:lnTo>
                <a:lnTo>
                  <a:pt x="27730" y="23581"/>
                </a:lnTo>
                <a:lnTo>
                  <a:pt x="27730" y="24105"/>
                </a:lnTo>
                <a:lnTo>
                  <a:pt x="27709" y="24367"/>
                </a:lnTo>
                <a:lnTo>
                  <a:pt x="27709" y="24588"/>
                </a:lnTo>
                <a:lnTo>
                  <a:pt x="27689" y="24850"/>
                </a:lnTo>
                <a:lnTo>
                  <a:pt x="27709" y="25092"/>
                </a:lnTo>
                <a:lnTo>
                  <a:pt x="27730" y="25212"/>
                </a:lnTo>
                <a:lnTo>
                  <a:pt x="27750" y="25333"/>
                </a:lnTo>
                <a:lnTo>
                  <a:pt x="27810" y="25434"/>
                </a:lnTo>
                <a:lnTo>
                  <a:pt x="27891" y="25555"/>
                </a:lnTo>
                <a:lnTo>
                  <a:pt x="27951" y="25615"/>
                </a:lnTo>
                <a:lnTo>
                  <a:pt x="28011" y="25656"/>
                </a:lnTo>
                <a:lnTo>
                  <a:pt x="28072" y="25676"/>
                </a:lnTo>
                <a:lnTo>
                  <a:pt x="28213" y="25676"/>
                </a:lnTo>
                <a:lnTo>
                  <a:pt x="28273" y="25656"/>
                </a:lnTo>
                <a:lnTo>
                  <a:pt x="28434" y="25555"/>
                </a:lnTo>
                <a:lnTo>
                  <a:pt x="28555" y="25454"/>
                </a:lnTo>
                <a:lnTo>
                  <a:pt x="28636" y="25313"/>
                </a:lnTo>
                <a:lnTo>
                  <a:pt x="28716" y="25172"/>
                </a:lnTo>
                <a:lnTo>
                  <a:pt x="28777" y="25031"/>
                </a:lnTo>
                <a:lnTo>
                  <a:pt x="28817" y="24870"/>
                </a:lnTo>
                <a:lnTo>
                  <a:pt x="28898" y="24548"/>
                </a:lnTo>
                <a:lnTo>
                  <a:pt x="28898" y="24508"/>
                </a:lnTo>
                <a:lnTo>
                  <a:pt x="28938" y="24145"/>
                </a:lnTo>
                <a:lnTo>
                  <a:pt x="28958" y="23763"/>
                </a:lnTo>
                <a:lnTo>
                  <a:pt x="28958" y="23400"/>
                </a:lnTo>
                <a:lnTo>
                  <a:pt x="28938" y="23058"/>
                </a:lnTo>
                <a:lnTo>
                  <a:pt x="28898" y="22756"/>
                </a:lnTo>
                <a:lnTo>
                  <a:pt x="28857" y="22454"/>
                </a:lnTo>
                <a:lnTo>
                  <a:pt x="28797" y="22152"/>
                </a:lnTo>
                <a:lnTo>
                  <a:pt x="28736" y="21850"/>
                </a:lnTo>
                <a:lnTo>
                  <a:pt x="28736" y="21850"/>
                </a:lnTo>
                <a:lnTo>
                  <a:pt x="28877" y="21890"/>
                </a:lnTo>
                <a:lnTo>
                  <a:pt x="29038" y="21910"/>
                </a:lnTo>
                <a:lnTo>
                  <a:pt x="29159" y="21910"/>
                </a:lnTo>
                <a:lnTo>
                  <a:pt x="29381" y="21890"/>
                </a:lnTo>
                <a:lnTo>
                  <a:pt x="29582" y="21829"/>
                </a:lnTo>
                <a:lnTo>
                  <a:pt x="29784" y="21729"/>
                </a:lnTo>
                <a:lnTo>
                  <a:pt x="29864" y="21648"/>
                </a:lnTo>
                <a:lnTo>
                  <a:pt x="29945" y="21568"/>
                </a:lnTo>
                <a:lnTo>
                  <a:pt x="30005" y="21487"/>
                </a:lnTo>
                <a:lnTo>
                  <a:pt x="30066" y="21386"/>
                </a:lnTo>
                <a:lnTo>
                  <a:pt x="30146" y="21185"/>
                </a:lnTo>
                <a:lnTo>
                  <a:pt x="30186" y="20984"/>
                </a:lnTo>
                <a:lnTo>
                  <a:pt x="30166" y="20742"/>
                </a:lnTo>
                <a:lnTo>
                  <a:pt x="30126" y="20520"/>
                </a:lnTo>
                <a:lnTo>
                  <a:pt x="30045" y="20319"/>
                </a:lnTo>
                <a:lnTo>
                  <a:pt x="29925" y="20118"/>
                </a:lnTo>
                <a:lnTo>
                  <a:pt x="29824" y="19936"/>
                </a:lnTo>
                <a:lnTo>
                  <a:pt x="29562" y="19514"/>
                </a:lnTo>
                <a:lnTo>
                  <a:pt x="29300" y="19010"/>
                </a:lnTo>
                <a:lnTo>
                  <a:pt x="29159" y="18708"/>
                </a:lnTo>
                <a:lnTo>
                  <a:pt x="29038" y="18406"/>
                </a:lnTo>
                <a:lnTo>
                  <a:pt x="29038" y="18346"/>
                </a:lnTo>
                <a:lnTo>
                  <a:pt x="29099" y="18426"/>
                </a:lnTo>
                <a:lnTo>
                  <a:pt x="29441" y="18789"/>
                </a:lnTo>
                <a:lnTo>
                  <a:pt x="29884" y="19312"/>
                </a:lnTo>
                <a:lnTo>
                  <a:pt x="30227" y="19735"/>
                </a:lnTo>
                <a:lnTo>
                  <a:pt x="30327" y="19856"/>
                </a:lnTo>
                <a:lnTo>
                  <a:pt x="30488" y="20057"/>
                </a:lnTo>
                <a:lnTo>
                  <a:pt x="30448" y="20198"/>
                </a:lnTo>
                <a:lnTo>
                  <a:pt x="30428" y="20319"/>
                </a:lnTo>
                <a:lnTo>
                  <a:pt x="30408" y="20460"/>
                </a:lnTo>
                <a:lnTo>
                  <a:pt x="30428" y="20601"/>
                </a:lnTo>
                <a:lnTo>
                  <a:pt x="30448" y="20702"/>
                </a:lnTo>
                <a:lnTo>
                  <a:pt x="30509" y="20802"/>
                </a:lnTo>
                <a:lnTo>
                  <a:pt x="30589" y="20883"/>
                </a:lnTo>
                <a:lnTo>
                  <a:pt x="30690" y="20943"/>
                </a:lnTo>
                <a:lnTo>
                  <a:pt x="30589" y="21084"/>
                </a:lnTo>
                <a:lnTo>
                  <a:pt x="30509" y="21165"/>
                </a:lnTo>
                <a:lnTo>
                  <a:pt x="30408" y="21245"/>
                </a:lnTo>
                <a:lnTo>
                  <a:pt x="30368" y="21306"/>
                </a:lnTo>
                <a:lnTo>
                  <a:pt x="30327" y="21366"/>
                </a:lnTo>
                <a:lnTo>
                  <a:pt x="30227" y="21588"/>
                </a:lnTo>
                <a:lnTo>
                  <a:pt x="30066" y="21910"/>
                </a:lnTo>
                <a:lnTo>
                  <a:pt x="29925" y="22272"/>
                </a:lnTo>
                <a:lnTo>
                  <a:pt x="29904" y="22353"/>
                </a:lnTo>
                <a:lnTo>
                  <a:pt x="29904" y="22454"/>
                </a:lnTo>
                <a:lnTo>
                  <a:pt x="29925" y="22554"/>
                </a:lnTo>
                <a:lnTo>
                  <a:pt x="29985" y="22655"/>
                </a:lnTo>
                <a:lnTo>
                  <a:pt x="30066" y="22736"/>
                </a:lnTo>
                <a:lnTo>
                  <a:pt x="30146" y="22816"/>
                </a:lnTo>
                <a:lnTo>
                  <a:pt x="30247" y="22856"/>
                </a:lnTo>
                <a:lnTo>
                  <a:pt x="30368" y="22877"/>
                </a:lnTo>
                <a:lnTo>
                  <a:pt x="30388" y="22877"/>
                </a:lnTo>
                <a:lnTo>
                  <a:pt x="30569" y="22836"/>
                </a:lnTo>
                <a:lnTo>
                  <a:pt x="30509" y="23400"/>
                </a:lnTo>
                <a:lnTo>
                  <a:pt x="30488" y="23944"/>
                </a:lnTo>
                <a:lnTo>
                  <a:pt x="30488" y="24045"/>
                </a:lnTo>
                <a:lnTo>
                  <a:pt x="30509" y="24125"/>
                </a:lnTo>
                <a:lnTo>
                  <a:pt x="30549" y="24206"/>
                </a:lnTo>
                <a:lnTo>
                  <a:pt x="30609" y="24286"/>
                </a:lnTo>
                <a:lnTo>
                  <a:pt x="30690" y="24347"/>
                </a:lnTo>
                <a:lnTo>
                  <a:pt x="30790" y="24407"/>
                </a:lnTo>
                <a:lnTo>
                  <a:pt x="30891" y="24427"/>
                </a:lnTo>
                <a:lnTo>
                  <a:pt x="30992" y="24427"/>
                </a:lnTo>
                <a:lnTo>
                  <a:pt x="31133" y="24407"/>
                </a:lnTo>
                <a:lnTo>
                  <a:pt x="31274" y="24347"/>
                </a:lnTo>
                <a:lnTo>
                  <a:pt x="31294" y="24729"/>
                </a:lnTo>
                <a:lnTo>
                  <a:pt x="31314" y="25072"/>
                </a:lnTo>
                <a:lnTo>
                  <a:pt x="31334" y="25192"/>
                </a:lnTo>
                <a:lnTo>
                  <a:pt x="31374" y="25293"/>
                </a:lnTo>
                <a:lnTo>
                  <a:pt x="31435" y="25374"/>
                </a:lnTo>
                <a:lnTo>
                  <a:pt x="31495" y="25454"/>
                </a:lnTo>
                <a:lnTo>
                  <a:pt x="31576" y="25515"/>
                </a:lnTo>
                <a:lnTo>
                  <a:pt x="31676" y="25575"/>
                </a:lnTo>
                <a:lnTo>
                  <a:pt x="31777" y="25595"/>
                </a:lnTo>
                <a:lnTo>
                  <a:pt x="31878" y="25615"/>
                </a:lnTo>
                <a:lnTo>
                  <a:pt x="31999" y="25595"/>
                </a:lnTo>
                <a:lnTo>
                  <a:pt x="32120" y="25555"/>
                </a:lnTo>
                <a:lnTo>
                  <a:pt x="32240" y="25474"/>
                </a:lnTo>
                <a:lnTo>
                  <a:pt x="32321" y="25353"/>
                </a:lnTo>
                <a:lnTo>
                  <a:pt x="32422" y="25434"/>
                </a:lnTo>
                <a:lnTo>
                  <a:pt x="32522" y="25494"/>
                </a:lnTo>
                <a:lnTo>
                  <a:pt x="32643" y="25555"/>
                </a:lnTo>
                <a:lnTo>
                  <a:pt x="32764" y="25575"/>
                </a:lnTo>
                <a:lnTo>
                  <a:pt x="32885" y="25595"/>
                </a:lnTo>
                <a:lnTo>
                  <a:pt x="32985" y="25575"/>
                </a:lnTo>
                <a:lnTo>
                  <a:pt x="33106" y="25555"/>
                </a:lnTo>
                <a:lnTo>
                  <a:pt x="33207" y="25515"/>
                </a:lnTo>
                <a:lnTo>
                  <a:pt x="33308" y="25474"/>
                </a:lnTo>
                <a:lnTo>
                  <a:pt x="33408" y="25414"/>
                </a:lnTo>
                <a:lnTo>
                  <a:pt x="33489" y="25353"/>
                </a:lnTo>
                <a:lnTo>
                  <a:pt x="33590" y="25273"/>
                </a:lnTo>
                <a:lnTo>
                  <a:pt x="33650" y="25172"/>
                </a:lnTo>
                <a:lnTo>
                  <a:pt x="33710" y="25092"/>
                </a:lnTo>
                <a:lnTo>
                  <a:pt x="33751" y="24991"/>
                </a:lnTo>
                <a:lnTo>
                  <a:pt x="33771" y="24890"/>
                </a:lnTo>
                <a:lnTo>
                  <a:pt x="33771" y="24790"/>
                </a:lnTo>
                <a:lnTo>
                  <a:pt x="33952" y="24890"/>
                </a:lnTo>
                <a:lnTo>
                  <a:pt x="34174" y="24971"/>
                </a:lnTo>
                <a:lnTo>
                  <a:pt x="34294" y="24991"/>
                </a:lnTo>
                <a:lnTo>
                  <a:pt x="34415" y="25011"/>
                </a:lnTo>
                <a:lnTo>
                  <a:pt x="34556" y="24991"/>
                </a:lnTo>
                <a:lnTo>
                  <a:pt x="34697" y="24951"/>
                </a:lnTo>
                <a:lnTo>
                  <a:pt x="34838" y="24890"/>
                </a:lnTo>
                <a:lnTo>
                  <a:pt x="34959" y="24810"/>
                </a:lnTo>
                <a:lnTo>
                  <a:pt x="35060" y="24729"/>
                </a:lnTo>
                <a:lnTo>
                  <a:pt x="35160" y="24608"/>
                </a:lnTo>
                <a:lnTo>
                  <a:pt x="35221" y="24488"/>
                </a:lnTo>
                <a:lnTo>
                  <a:pt x="35261" y="24347"/>
                </a:lnTo>
                <a:lnTo>
                  <a:pt x="35281" y="24266"/>
                </a:lnTo>
                <a:lnTo>
                  <a:pt x="35281" y="24185"/>
                </a:lnTo>
                <a:lnTo>
                  <a:pt x="35261" y="24105"/>
                </a:lnTo>
                <a:lnTo>
                  <a:pt x="35241" y="24024"/>
                </a:lnTo>
                <a:lnTo>
                  <a:pt x="35362" y="23964"/>
                </a:lnTo>
                <a:lnTo>
                  <a:pt x="35482" y="23883"/>
                </a:lnTo>
                <a:lnTo>
                  <a:pt x="35583" y="23783"/>
                </a:lnTo>
                <a:lnTo>
                  <a:pt x="35664" y="23682"/>
                </a:lnTo>
                <a:lnTo>
                  <a:pt x="35724" y="23541"/>
                </a:lnTo>
                <a:lnTo>
                  <a:pt x="35785" y="23400"/>
                </a:lnTo>
                <a:lnTo>
                  <a:pt x="35825" y="23219"/>
                </a:lnTo>
                <a:lnTo>
                  <a:pt x="35865" y="23038"/>
                </a:lnTo>
                <a:lnTo>
                  <a:pt x="35865" y="22877"/>
                </a:lnTo>
                <a:lnTo>
                  <a:pt x="35865" y="22736"/>
                </a:lnTo>
                <a:lnTo>
                  <a:pt x="35865" y="22595"/>
                </a:lnTo>
                <a:lnTo>
                  <a:pt x="35865" y="22474"/>
                </a:lnTo>
                <a:lnTo>
                  <a:pt x="35905" y="22333"/>
                </a:lnTo>
                <a:lnTo>
                  <a:pt x="35966" y="22212"/>
                </a:lnTo>
                <a:lnTo>
                  <a:pt x="36066" y="22011"/>
                </a:lnTo>
                <a:lnTo>
                  <a:pt x="36147" y="21809"/>
                </a:lnTo>
                <a:lnTo>
                  <a:pt x="36207" y="21608"/>
                </a:lnTo>
                <a:lnTo>
                  <a:pt x="36248" y="21366"/>
                </a:lnTo>
                <a:lnTo>
                  <a:pt x="36248" y="21205"/>
                </a:lnTo>
                <a:lnTo>
                  <a:pt x="36228" y="21024"/>
                </a:lnTo>
                <a:lnTo>
                  <a:pt x="36187" y="20843"/>
                </a:lnTo>
                <a:lnTo>
                  <a:pt x="36147" y="20682"/>
                </a:lnTo>
                <a:lnTo>
                  <a:pt x="36006" y="20380"/>
                </a:lnTo>
                <a:lnTo>
                  <a:pt x="35865" y="20118"/>
                </a:lnTo>
                <a:lnTo>
                  <a:pt x="35905" y="20017"/>
                </a:lnTo>
                <a:lnTo>
                  <a:pt x="35946" y="19896"/>
                </a:lnTo>
                <a:lnTo>
                  <a:pt x="35946" y="19796"/>
                </a:lnTo>
                <a:lnTo>
                  <a:pt x="35946" y="19675"/>
                </a:lnTo>
                <a:lnTo>
                  <a:pt x="35925" y="19554"/>
                </a:lnTo>
                <a:lnTo>
                  <a:pt x="35885" y="19433"/>
                </a:lnTo>
                <a:lnTo>
                  <a:pt x="35805" y="19332"/>
                </a:lnTo>
                <a:lnTo>
                  <a:pt x="35724" y="19232"/>
                </a:lnTo>
                <a:lnTo>
                  <a:pt x="35523" y="19091"/>
                </a:lnTo>
                <a:lnTo>
                  <a:pt x="35301" y="18990"/>
                </a:lnTo>
                <a:lnTo>
                  <a:pt x="35100" y="18909"/>
                </a:lnTo>
                <a:lnTo>
                  <a:pt x="34858" y="18829"/>
                </a:lnTo>
                <a:lnTo>
                  <a:pt x="34818" y="18829"/>
                </a:lnTo>
                <a:lnTo>
                  <a:pt x="34314" y="18688"/>
                </a:lnTo>
                <a:lnTo>
                  <a:pt x="33811" y="18547"/>
                </a:lnTo>
                <a:lnTo>
                  <a:pt x="33509" y="18466"/>
                </a:lnTo>
                <a:lnTo>
                  <a:pt x="33489" y="18084"/>
                </a:lnTo>
                <a:lnTo>
                  <a:pt x="33469" y="17621"/>
                </a:lnTo>
                <a:lnTo>
                  <a:pt x="33428" y="17137"/>
                </a:lnTo>
                <a:lnTo>
                  <a:pt x="33368" y="16674"/>
                </a:lnTo>
                <a:lnTo>
                  <a:pt x="33287" y="16231"/>
                </a:lnTo>
                <a:lnTo>
                  <a:pt x="33126" y="15325"/>
                </a:lnTo>
                <a:lnTo>
                  <a:pt x="33106" y="15204"/>
                </a:lnTo>
                <a:lnTo>
                  <a:pt x="32925" y="14298"/>
                </a:lnTo>
                <a:lnTo>
                  <a:pt x="32724" y="13412"/>
                </a:lnTo>
                <a:lnTo>
                  <a:pt x="32482" y="12546"/>
                </a:lnTo>
                <a:lnTo>
                  <a:pt x="32220" y="11700"/>
                </a:lnTo>
                <a:lnTo>
                  <a:pt x="31938" y="10875"/>
                </a:lnTo>
                <a:lnTo>
                  <a:pt x="31636" y="10069"/>
                </a:lnTo>
                <a:lnTo>
                  <a:pt x="31294" y="9284"/>
                </a:lnTo>
                <a:lnTo>
                  <a:pt x="30952" y="8539"/>
                </a:lnTo>
                <a:lnTo>
                  <a:pt x="30569" y="7834"/>
                </a:lnTo>
                <a:lnTo>
                  <a:pt x="30166" y="7149"/>
                </a:lnTo>
                <a:lnTo>
                  <a:pt x="29723" y="6485"/>
                </a:lnTo>
                <a:lnTo>
                  <a:pt x="29280" y="5860"/>
                </a:lnTo>
                <a:lnTo>
                  <a:pt x="28757" y="5216"/>
                </a:lnTo>
                <a:lnTo>
                  <a:pt x="28213" y="4612"/>
                </a:lnTo>
                <a:lnTo>
                  <a:pt x="27629" y="4048"/>
                </a:lnTo>
                <a:lnTo>
                  <a:pt x="27025" y="3504"/>
                </a:lnTo>
                <a:lnTo>
                  <a:pt x="26723" y="3263"/>
                </a:lnTo>
                <a:lnTo>
                  <a:pt x="26400" y="3021"/>
                </a:lnTo>
                <a:lnTo>
                  <a:pt x="26078" y="2800"/>
                </a:lnTo>
                <a:lnTo>
                  <a:pt x="25736" y="2578"/>
                </a:lnTo>
                <a:lnTo>
                  <a:pt x="25414" y="2377"/>
                </a:lnTo>
                <a:lnTo>
                  <a:pt x="25071" y="2175"/>
                </a:lnTo>
                <a:lnTo>
                  <a:pt x="24709" y="1994"/>
                </a:lnTo>
                <a:lnTo>
                  <a:pt x="24367" y="1833"/>
                </a:lnTo>
                <a:lnTo>
                  <a:pt x="23682" y="1531"/>
                </a:lnTo>
                <a:lnTo>
                  <a:pt x="22977" y="1249"/>
                </a:lnTo>
                <a:lnTo>
                  <a:pt x="22232" y="1007"/>
                </a:lnTo>
                <a:lnTo>
                  <a:pt x="21447" y="786"/>
                </a:lnTo>
                <a:lnTo>
                  <a:pt x="20641" y="605"/>
                </a:lnTo>
                <a:lnTo>
                  <a:pt x="19795" y="443"/>
                </a:lnTo>
                <a:lnTo>
                  <a:pt x="18889" y="302"/>
                </a:lnTo>
                <a:lnTo>
                  <a:pt x="17963" y="182"/>
                </a:lnTo>
                <a:lnTo>
                  <a:pt x="17077" y="101"/>
                </a:lnTo>
                <a:lnTo>
                  <a:pt x="16251" y="41"/>
                </a:lnTo>
                <a:lnTo>
                  <a:pt x="15446" y="0"/>
                </a:lnTo>
                <a:close/>
                <a:moveTo>
                  <a:pt x="17560" y="22595"/>
                </a:moveTo>
                <a:lnTo>
                  <a:pt x="17862" y="22635"/>
                </a:lnTo>
                <a:lnTo>
                  <a:pt x="18164" y="22695"/>
                </a:lnTo>
                <a:lnTo>
                  <a:pt x="18507" y="22816"/>
                </a:lnTo>
                <a:lnTo>
                  <a:pt x="18829" y="22957"/>
                </a:lnTo>
                <a:lnTo>
                  <a:pt x="19272" y="23158"/>
                </a:lnTo>
                <a:lnTo>
                  <a:pt x="19675" y="23420"/>
                </a:lnTo>
                <a:lnTo>
                  <a:pt x="20077" y="23682"/>
                </a:lnTo>
                <a:lnTo>
                  <a:pt x="20480" y="23944"/>
                </a:lnTo>
                <a:lnTo>
                  <a:pt x="20984" y="24306"/>
                </a:lnTo>
                <a:lnTo>
                  <a:pt x="21507" y="24628"/>
                </a:lnTo>
                <a:lnTo>
                  <a:pt x="21829" y="24810"/>
                </a:lnTo>
                <a:lnTo>
                  <a:pt x="22152" y="24951"/>
                </a:lnTo>
                <a:lnTo>
                  <a:pt x="22474" y="25092"/>
                </a:lnTo>
                <a:lnTo>
                  <a:pt x="22816" y="25192"/>
                </a:lnTo>
                <a:lnTo>
                  <a:pt x="23158" y="25273"/>
                </a:lnTo>
                <a:lnTo>
                  <a:pt x="23501" y="25353"/>
                </a:lnTo>
                <a:lnTo>
                  <a:pt x="23843" y="25394"/>
                </a:lnTo>
                <a:lnTo>
                  <a:pt x="24467" y="25394"/>
                </a:lnTo>
                <a:lnTo>
                  <a:pt x="24729" y="25353"/>
                </a:lnTo>
                <a:lnTo>
                  <a:pt x="24991" y="25313"/>
                </a:lnTo>
                <a:lnTo>
                  <a:pt x="25253" y="25253"/>
                </a:lnTo>
                <a:lnTo>
                  <a:pt x="25253" y="25253"/>
                </a:lnTo>
                <a:lnTo>
                  <a:pt x="24870" y="25575"/>
                </a:lnTo>
                <a:lnTo>
                  <a:pt x="24649" y="25575"/>
                </a:lnTo>
                <a:lnTo>
                  <a:pt x="24467" y="25595"/>
                </a:lnTo>
                <a:lnTo>
                  <a:pt x="24266" y="25575"/>
                </a:lnTo>
                <a:lnTo>
                  <a:pt x="24165" y="25575"/>
                </a:lnTo>
                <a:lnTo>
                  <a:pt x="23984" y="25555"/>
                </a:lnTo>
                <a:lnTo>
                  <a:pt x="23601" y="25555"/>
                </a:lnTo>
                <a:lnTo>
                  <a:pt x="23440" y="25595"/>
                </a:lnTo>
                <a:lnTo>
                  <a:pt x="23299" y="25635"/>
                </a:lnTo>
                <a:lnTo>
                  <a:pt x="23179" y="25716"/>
                </a:lnTo>
                <a:lnTo>
                  <a:pt x="23098" y="25796"/>
                </a:lnTo>
                <a:lnTo>
                  <a:pt x="23038" y="25877"/>
                </a:lnTo>
                <a:lnTo>
                  <a:pt x="23017" y="25958"/>
                </a:lnTo>
                <a:lnTo>
                  <a:pt x="23038" y="26058"/>
                </a:lnTo>
                <a:lnTo>
                  <a:pt x="23078" y="26199"/>
                </a:lnTo>
                <a:lnTo>
                  <a:pt x="23138" y="26320"/>
                </a:lnTo>
                <a:lnTo>
                  <a:pt x="23239" y="26421"/>
                </a:lnTo>
                <a:lnTo>
                  <a:pt x="23360" y="26521"/>
                </a:lnTo>
                <a:lnTo>
                  <a:pt x="23098" y="26642"/>
                </a:lnTo>
                <a:lnTo>
                  <a:pt x="22957" y="26542"/>
                </a:lnTo>
                <a:lnTo>
                  <a:pt x="22796" y="26461"/>
                </a:lnTo>
                <a:lnTo>
                  <a:pt x="22454" y="26320"/>
                </a:lnTo>
                <a:lnTo>
                  <a:pt x="22252" y="26239"/>
                </a:lnTo>
                <a:lnTo>
                  <a:pt x="22071" y="26159"/>
                </a:lnTo>
                <a:lnTo>
                  <a:pt x="21910" y="26058"/>
                </a:lnTo>
                <a:lnTo>
                  <a:pt x="21749" y="25937"/>
                </a:lnTo>
                <a:lnTo>
                  <a:pt x="21527" y="25796"/>
                </a:lnTo>
                <a:lnTo>
                  <a:pt x="21326" y="25676"/>
                </a:lnTo>
                <a:lnTo>
                  <a:pt x="21104" y="25595"/>
                </a:lnTo>
                <a:lnTo>
                  <a:pt x="21004" y="25555"/>
                </a:lnTo>
                <a:lnTo>
                  <a:pt x="20863" y="25555"/>
                </a:lnTo>
                <a:lnTo>
                  <a:pt x="20762" y="25575"/>
                </a:lnTo>
                <a:lnTo>
                  <a:pt x="20641" y="25635"/>
                </a:lnTo>
                <a:lnTo>
                  <a:pt x="20561" y="25716"/>
                </a:lnTo>
                <a:lnTo>
                  <a:pt x="20520" y="25776"/>
                </a:lnTo>
                <a:lnTo>
                  <a:pt x="20500" y="25837"/>
                </a:lnTo>
                <a:lnTo>
                  <a:pt x="20500" y="25958"/>
                </a:lnTo>
                <a:lnTo>
                  <a:pt x="20500" y="26058"/>
                </a:lnTo>
                <a:lnTo>
                  <a:pt x="20541" y="26260"/>
                </a:lnTo>
                <a:lnTo>
                  <a:pt x="20621" y="26461"/>
                </a:lnTo>
                <a:lnTo>
                  <a:pt x="20742" y="26642"/>
                </a:lnTo>
                <a:lnTo>
                  <a:pt x="20863" y="26803"/>
                </a:lnTo>
                <a:lnTo>
                  <a:pt x="21024" y="26964"/>
                </a:lnTo>
                <a:lnTo>
                  <a:pt x="21286" y="27186"/>
                </a:lnTo>
                <a:lnTo>
                  <a:pt x="21286" y="27206"/>
                </a:lnTo>
                <a:lnTo>
                  <a:pt x="20963" y="27246"/>
                </a:lnTo>
                <a:lnTo>
                  <a:pt x="20621" y="27287"/>
                </a:lnTo>
                <a:lnTo>
                  <a:pt x="20581" y="27246"/>
                </a:lnTo>
                <a:lnTo>
                  <a:pt x="20440" y="27105"/>
                </a:lnTo>
                <a:lnTo>
                  <a:pt x="20299" y="26964"/>
                </a:lnTo>
                <a:lnTo>
                  <a:pt x="19997" y="26723"/>
                </a:lnTo>
                <a:lnTo>
                  <a:pt x="19755" y="26542"/>
                </a:lnTo>
                <a:lnTo>
                  <a:pt x="19554" y="26360"/>
                </a:lnTo>
                <a:lnTo>
                  <a:pt x="19373" y="26179"/>
                </a:lnTo>
                <a:lnTo>
                  <a:pt x="19232" y="26038"/>
                </a:lnTo>
                <a:lnTo>
                  <a:pt x="19091" y="25917"/>
                </a:lnTo>
                <a:lnTo>
                  <a:pt x="18970" y="25796"/>
                </a:lnTo>
                <a:lnTo>
                  <a:pt x="18930" y="25756"/>
                </a:lnTo>
                <a:lnTo>
                  <a:pt x="18889" y="25716"/>
                </a:lnTo>
                <a:lnTo>
                  <a:pt x="18829" y="25696"/>
                </a:lnTo>
                <a:lnTo>
                  <a:pt x="18768" y="25696"/>
                </a:lnTo>
                <a:lnTo>
                  <a:pt x="18668" y="25716"/>
                </a:lnTo>
                <a:lnTo>
                  <a:pt x="18587" y="25756"/>
                </a:lnTo>
                <a:lnTo>
                  <a:pt x="18547" y="25817"/>
                </a:lnTo>
                <a:lnTo>
                  <a:pt x="18547" y="25877"/>
                </a:lnTo>
                <a:lnTo>
                  <a:pt x="18547" y="25917"/>
                </a:lnTo>
                <a:lnTo>
                  <a:pt x="18547" y="26139"/>
                </a:lnTo>
                <a:lnTo>
                  <a:pt x="18547" y="26320"/>
                </a:lnTo>
                <a:lnTo>
                  <a:pt x="18587" y="26521"/>
                </a:lnTo>
                <a:lnTo>
                  <a:pt x="18648" y="26703"/>
                </a:lnTo>
                <a:lnTo>
                  <a:pt x="18708" y="26864"/>
                </a:lnTo>
                <a:lnTo>
                  <a:pt x="18789" y="27045"/>
                </a:lnTo>
                <a:lnTo>
                  <a:pt x="18889" y="27206"/>
                </a:lnTo>
                <a:lnTo>
                  <a:pt x="18909" y="27246"/>
                </a:lnTo>
                <a:lnTo>
                  <a:pt x="18789" y="27246"/>
                </a:lnTo>
                <a:lnTo>
                  <a:pt x="18748" y="27166"/>
                </a:lnTo>
                <a:lnTo>
                  <a:pt x="18446" y="26763"/>
                </a:lnTo>
                <a:lnTo>
                  <a:pt x="18144" y="26380"/>
                </a:lnTo>
                <a:lnTo>
                  <a:pt x="17782" y="25917"/>
                </a:lnTo>
                <a:lnTo>
                  <a:pt x="17621" y="25676"/>
                </a:lnTo>
                <a:lnTo>
                  <a:pt x="17459" y="25434"/>
                </a:lnTo>
                <a:lnTo>
                  <a:pt x="17419" y="25394"/>
                </a:lnTo>
                <a:lnTo>
                  <a:pt x="17379" y="25374"/>
                </a:lnTo>
                <a:lnTo>
                  <a:pt x="17339" y="25353"/>
                </a:lnTo>
                <a:lnTo>
                  <a:pt x="17298" y="25333"/>
                </a:lnTo>
                <a:lnTo>
                  <a:pt x="17218" y="25353"/>
                </a:lnTo>
                <a:lnTo>
                  <a:pt x="17157" y="25394"/>
                </a:lnTo>
                <a:lnTo>
                  <a:pt x="17117" y="25454"/>
                </a:lnTo>
                <a:lnTo>
                  <a:pt x="17097" y="25535"/>
                </a:lnTo>
                <a:lnTo>
                  <a:pt x="17097" y="25877"/>
                </a:lnTo>
                <a:lnTo>
                  <a:pt x="17137" y="26239"/>
                </a:lnTo>
                <a:lnTo>
                  <a:pt x="17218" y="26562"/>
                </a:lnTo>
                <a:lnTo>
                  <a:pt x="17339" y="26884"/>
                </a:lnTo>
                <a:lnTo>
                  <a:pt x="17016" y="26763"/>
                </a:lnTo>
                <a:lnTo>
                  <a:pt x="16674" y="26642"/>
                </a:lnTo>
                <a:lnTo>
                  <a:pt x="16614" y="26441"/>
                </a:lnTo>
                <a:lnTo>
                  <a:pt x="16553" y="26239"/>
                </a:lnTo>
                <a:lnTo>
                  <a:pt x="16352" y="25877"/>
                </a:lnTo>
                <a:lnTo>
                  <a:pt x="16171" y="25555"/>
                </a:lnTo>
                <a:lnTo>
                  <a:pt x="16070" y="25434"/>
                </a:lnTo>
                <a:lnTo>
                  <a:pt x="15989" y="25353"/>
                </a:lnTo>
                <a:lnTo>
                  <a:pt x="15909" y="25293"/>
                </a:lnTo>
                <a:lnTo>
                  <a:pt x="15848" y="25253"/>
                </a:lnTo>
                <a:lnTo>
                  <a:pt x="15768" y="25233"/>
                </a:lnTo>
                <a:lnTo>
                  <a:pt x="15667" y="25212"/>
                </a:lnTo>
                <a:lnTo>
                  <a:pt x="15587" y="25233"/>
                </a:lnTo>
                <a:lnTo>
                  <a:pt x="15506" y="25253"/>
                </a:lnTo>
                <a:lnTo>
                  <a:pt x="15446" y="25293"/>
                </a:lnTo>
                <a:lnTo>
                  <a:pt x="15365" y="25353"/>
                </a:lnTo>
                <a:lnTo>
                  <a:pt x="15325" y="25414"/>
                </a:lnTo>
                <a:lnTo>
                  <a:pt x="15265" y="25494"/>
                </a:lnTo>
                <a:lnTo>
                  <a:pt x="15244" y="25575"/>
                </a:lnTo>
                <a:lnTo>
                  <a:pt x="15224" y="25656"/>
                </a:lnTo>
                <a:lnTo>
                  <a:pt x="15224" y="25817"/>
                </a:lnTo>
                <a:lnTo>
                  <a:pt x="14821" y="25515"/>
                </a:lnTo>
                <a:lnTo>
                  <a:pt x="14701" y="25434"/>
                </a:lnTo>
                <a:lnTo>
                  <a:pt x="14600" y="25394"/>
                </a:lnTo>
                <a:lnTo>
                  <a:pt x="14499" y="25353"/>
                </a:lnTo>
                <a:lnTo>
                  <a:pt x="14378" y="25333"/>
                </a:lnTo>
                <a:lnTo>
                  <a:pt x="14258" y="25353"/>
                </a:lnTo>
                <a:lnTo>
                  <a:pt x="14157" y="25394"/>
                </a:lnTo>
                <a:lnTo>
                  <a:pt x="14056" y="25434"/>
                </a:lnTo>
                <a:lnTo>
                  <a:pt x="13956" y="25515"/>
                </a:lnTo>
                <a:lnTo>
                  <a:pt x="13774" y="25656"/>
                </a:lnTo>
                <a:lnTo>
                  <a:pt x="13714" y="25515"/>
                </a:lnTo>
                <a:lnTo>
                  <a:pt x="13633" y="25394"/>
                </a:lnTo>
                <a:lnTo>
                  <a:pt x="13533" y="25273"/>
                </a:lnTo>
                <a:lnTo>
                  <a:pt x="13432" y="25172"/>
                </a:lnTo>
                <a:lnTo>
                  <a:pt x="13351" y="25112"/>
                </a:lnTo>
                <a:lnTo>
                  <a:pt x="13271" y="25092"/>
                </a:lnTo>
                <a:lnTo>
                  <a:pt x="13190" y="25072"/>
                </a:lnTo>
                <a:lnTo>
                  <a:pt x="13110" y="25051"/>
                </a:lnTo>
                <a:lnTo>
                  <a:pt x="13009" y="25072"/>
                </a:lnTo>
                <a:lnTo>
                  <a:pt x="12908" y="25112"/>
                </a:lnTo>
                <a:lnTo>
                  <a:pt x="12828" y="25172"/>
                </a:lnTo>
                <a:lnTo>
                  <a:pt x="12767" y="25273"/>
                </a:lnTo>
                <a:lnTo>
                  <a:pt x="12707" y="25394"/>
                </a:lnTo>
                <a:lnTo>
                  <a:pt x="12667" y="25535"/>
                </a:lnTo>
                <a:lnTo>
                  <a:pt x="12627" y="25676"/>
                </a:lnTo>
                <a:lnTo>
                  <a:pt x="12627" y="25817"/>
                </a:lnTo>
                <a:lnTo>
                  <a:pt x="12627" y="25958"/>
                </a:lnTo>
                <a:lnTo>
                  <a:pt x="12627" y="26078"/>
                </a:lnTo>
                <a:lnTo>
                  <a:pt x="12667" y="26219"/>
                </a:lnTo>
                <a:lnTo>
                  <a:pt x="12707" y="26360"/>
                </a:lnTo>
                <a:lnTo>
                  <a:pt x="12284" y="26542"/>
                </a:lnTo>
                <a:lnTo>
                  <a:pt x="12284" y="26239"/>
                </a:lnTo>
                <a:lnTo>
                  <a:pt x="12264" y="25937"/>
                </a:lnTo>
                <a:lnTo>
                  <a:pt x="12224" y="25656"/>
                </a:lnTo>
                <a:lnTo>
                  <a:pt x="12143" y="25394"/>
                </a:lnTo>
                <a:lnTo>
                  <a:pt x="12103" y="25333"/>
                </a:lnTo>
                <a:lnTo>
                  <a:pt x="12063" y="25293"/>
                </a:lnTo>
                <a:lnTo>
                  <a:pt x="11982" y="25253"/>
                </a:lnTo>
                <a:lnTo>
                  <a:pt x="11861" y="25253"/>
                </a:lnTo>
                <a:lnTo>
                  <a:pt x="11821" y="25273"/>
                </a:lnTo>
                <a:lnTo>
                  <a:pt x="11781" y="25313"/>
                </a:lnTo>
                <a:lnTo>
                  <a:pt x="11740" y="25353"/>
                </a:lnTo>
                <a:lnTo>
                  <a:pt x="11640" y="25615"/>
                </a:lnTo>
                <a:lnTo>
                  <a:pt x="11579" y="25857"/>
                </a:lnTo>
                <a:lnTo>
                  <a:pt x="11519" y="26139"/>
                </a:lnTo>
                <a:lnTo>
                  <a:pt x="11499" y="26421"/>
                </a:lnTo>
                <a:lnTo>
                  <a:pt x="11499" y="26501"/>
                </a:lnTo>
                <a:lnTo>
                  <a:pt x="11479" y="26662"/>
                </a:lnTo>
                <a:lnTo>
                  <a:pt x="11499" y="26823"/>
                </a:lnTo>
                <a:lnTo>
                  <a:pt x="11056" y="26944"/>
                </a:lnTo>
                <a:lnTo>
                  <a:pt x="11056" y="26944"/>
                </a:lnTo>
                <a:lnTo>
                  <a:pt x="11096" y="26622"/>
                </a:lnTo>
                <a:lnTo>
                  <a:pt x="11096" y="26340"/>
                </a:lnTo>
                <a:lnTo>
                  <a:pt x="11076" y="26099"/>
                </a:lnTo>
                <a:lnTo>
                  <a:pt x="11036" y="25857"/>
                </a:lnTo>
                <a:lnTo>
                  <a:pt x="10995" y="25656"/>
                </a:lnTo>
                <a:lnTo>
                  <a:pt x="10975" y="25615"/>
                </a:lnTo>
                <a:lnTo>
                  <a:pt x="10935" y="25575"/>
                </a:lnTo>
                <a:lnTo>
                  <a:pt x="10895" y="25535"/>
                </a:lnTo>
                <a:lnTo>
                  <a:pt x="10834" y="25535"/>
                </a:lnTo>
                <a:lnTo>
                  <a:pt x="10754" y="25555"/>
                </a:lnTo>
                <a:lnTo>
                  <a:pt x="10693" y="25615"/>
                </a:lnTo>
                <a:lnTo>
                  <a:pt x="10532" y="25937"/>
                </a:lnTo>
                <a:lnTo>
                  <a:pt x="10411" y="26239"/>
                </a:lnTo>
                <a:lnTo>
                  <a:pt x="10311" y="26562"/>
                </a:lnTo>
                <a:lnTo>
                  <a:pt x="10230" y="26884"/>
                </a:lnTo>
                <a:lnTo>
                  <a:pt x="10230" y="26964"/>
                </a:lnTo>
                <a:lnTo>
                  <a:pt x="10250" y="27045"/>
                </a:lnTo>
                <a:lnTo>
                  <a:pt x="9747" y="27065"/>
                </a:lnTo>
                <a:lnTo>
                  <a:pt x="9445" y="27065"/>
                </a:lnTo>
                <a:lnTo>
                  <a:pt x="9143" y="27045"/>
                </a:lnTo>
                <a:lnTo>
                  <a:pt x="9324" y="26622"/>
                </a:lnTo>
                <a:lnTo>
                  <a:pt x="9485" y="26239"/>
                </a:lnTo>
                <a:lnTo>
                  <a:pt x="9485" y="26219"/>
                </a:lnTo>
                <a:lnTo>
                  <a:pt x="9566" y="26038"/>
                </a:lnTo>
                <a:lnTo>
                  <a:pt x="9646" y="25817"/>
                </a:lnTo>
                <a:lnTo>
                  <a:pt x="9666" y="25696"/>
                </a:lnTo>
                <a:lnTo>
                  <a:pt x="9666" y="25595"/>
                </a:lnTo>
                <a:lnTo>
                  <a:pt x="9666" y="25474"/>
                </a:lnTo>
                <a:lnTo>
                  <a:pt x="9646" y="25374"/>
                </a:lnTo>
                <a:lnTo>
                  <a:pt x="9606" y="25313"/>
                </a:lnTo>
                <a:lnTo>
                  <a:pt x="9566" y="25273"/>
                </a:lnTo>
                <a:lnTo>
                  <a:pt x="9505" y="25233"/>
                </a:lnTo>
                <a:lnTo>
                  <a:pt x="9445" y="25192"/>
                </a:lnTo>
                <a:lnTo>
                  <a:pt x="9344" y="25172"/>
                </a:lnTo>
                <a:lnTo>
                  <a:pt x="9264" y="25152"/>
                </a:lnTo>
                <a:lnTo>
                  <a:pt x="9143" y="25172"/>
                </a:lnTo>
                <a:lnTo>
                  <a:pt x="9022" y="25212"/>
                </a:lnTo>
                <a:lnTo>
                  <a:pt x="8901" y="25273"/>
                </a:lnTo>
                <a:lnTo>
                  <a:pt x="8780" y="25353"/>
                </a:lnTo>
                <a:lnTo>
                  <a:pt x="8579" y="25515"/>
                </a:lnTo>
                <a:lnTo>
                  <a:pt x="8378" y="25716"/>
                </a:lnTo>
                <a:lnTo>
                  <a:pt x="8216" y="25937"/>
                </a:lnTo>
                <a:lnTo>
                  <a:pt x="8055" y="26199"/>
                </a:lnTo>
                <a:lnTo>
                  <a:pt x="7934" y="26481"/>
                </a:lnTo>
                <a:lnTo>
                  <a:pt x="7834" y="26763"/>
                </a:lnTo>
                <a:lnTo>
                  <a:pt x="7411" y="26622"/>
                </a:lnTo>
                <a:lnTo>
                  <a:pt x="7532" y="26521"/>
                </a:lnTo>
                <a:lnTo>
                  <a:pt x="7673" y="26380"/>
                </a:lnTo>
                <a:lnTo>
                  <a:pt x="7773" y="26219"/>
                </a:lnTo>
                <a:lnTo>
                  <a:pt x="7874" y="26078"/>
                </a:lnTo>
                <a:lnTo>
                  <a:pt x="7955" y="25917"/>
                </a:lnTo>
                <a:lnTo>
                  <a:pt x="8055" y="25716"/>
                </a:lnTo>
                <a:lnTo>
                  <a:pt x="8075" y="25676"/>
                </a:lnTo>
                <a:lnTo>
                  <a:pt x="8096" y="25615"/>
                </a:lnTo>
                <a:lnTo>
                  <a:pt x="8075" y="25555"/>
                </a:lnTo>
                <a:lnTo>
                  <a:pt x="8055" y="25515"/>
                </a:lnTo>
                <a:lnTo>
                  <a:pt x="8035" y="25474"/>
                </a:lnTo>
                <a:lnTo>
                  <a:pt x="7995" y="25434"/>
                </a:lnTo>
                <a:lnTo>
                  <a:pt x="7934" y="25414"/>
                </a:lnTo>
                <a:lnTo>
                  <a:pt x="7834" y="25414"/>
                </a:lnTo>
                <a:lnTo>
                  <a:pt x="7632" y="25474"/>
                </a:lnTo>
                <a:lnTo>
                  <a:pt x="7330" y="25555"/>
                </a:lnTo>
                <a:lnTo>
                  <a:pt x="7189" y="25595"/>
                </a:lnTo>
                <a:lnTo>
                  <a:pt x="7028" y="25676"/>
                </a:lnTo>
                <a:lnTo>
                  <a:pt x="6907" y="25736"/>
                </a:lnTo>
                <a:lnTo>
                  <a:pt x="6746" y="25837"/>
                </a:lnTo>
                <a:lnTo>
                  <a:pt x="6424" y="26119"/>
                </a:lnTo>
                <a:lnTo>
                  <a:pt x="6122" y="25917"/>
                </a:lnTo>
                <a:lnTo>
                  <a:pt x="5840" y="25696"/>
                </a:lnTo>
                <a:lnTo>
                  <a:pt x="5599" y="25515"/>
                </a:lnTo>
                <a:lnTo>
                  <a:pt x="5357" y="25293"/>
                </a:lnTo>
                <a:lnTo>
                  <a:pt x="5115" y="25051"/>
                </a:lnTo>
                <a:lnTo>
                  <a:pt x="4874" y="24790"/>
                </a:lnTo>
                <a:lnTo>
                  <a:pt x="5176" y="24870"/>
                </a:lnTo>
                <a:lnTo>
                  <a:pt x="5458" y="24931"/>
                </a:lnTo>
                <a:lnTo>
                  <a:pt x="5719" y="24951"/>
                </a:lnTo>
                <a:lnTo>
                  <a:pt x="6042" y="24951"/>
                </a:lnTo>
                <a:lnTo>
                  <a:pt x="6424" y="24910"/>
                </a:lnTo>
                <a:lnTo>
                  <a:pt x="6807" y="24850"/>
                </a:lnTo>
                <a:lnTo>
                  <a:pt x="7149" y="24729"/>
                </a:lnTo>
                <a:lnTo>
                  <a:pt x="7512" y="24608"/>
                </a:lnTo>
                <a:lnTo>
                  <a:pt x="7854" y="24447"/>
                </a:lnTo>
                <a:lnTo>
                  <a:pt x="8196" y="24286"/>
                </a:lnTo>
                <a:lnTo>
                  <a:pt x="8861" y="23904"/>
                </a:lnTo>
                <a:lnTo>
                  <a:pt x="9384" y="23622"/>
                </a:lnTo>
                <a:lnTo>
                  <a:pt x="9908" y="23360"/>
                </a:lnTo>
                <a:lnTo>
                  <a:pt x="10190" y="23239"/>
                </a:lnTo>
                <a:lnTo>
                  <a:pt x="10532" y="23118"/>
                </a:lnTo>
                <a:lnTo>
                  <a:pt x="10915" y="23038"/>
                </a:lnTo>
                <a:lnTo>
                  <a:pt x="11096" y="23018"/>
                </a:lnTo>
                <a:lnTo>
                  <a:pt x="11499" y="23018"/>
                </a:lnTo>
                <a:lnTo>
                  <a:pt x="11660" y="23038"/>
                </a:lnTo>
                <a:lnTo>
                  <a:pt x="11801" y="23078"/>
                </a:lnTo>
                <a:lnTo>
                  <a:pt x="11942" y="23118"/>
                </a:lnTo>
                <a:lnTo>
                  <a:pt x="12224" y="23239"/>
                </a:lnTo>
                <a:lnTo>
                  <a:pt x="12324" y="23340"/>
                </a:lnTo>
                <a:lnTo>
                  <a:pt x="12425" y="23400"/>
                </a:lnTo>
                <a:lnTo>
                  <a:pt x="12566" y="23440"/>
                </a:lnTo>
                <a:lnTo>
                  <a:pt x="12687" y="23521"/>
                </a:lnTo>
                <a:lnTo>
                  <a:pt x="13070" y="23763"/>
                </a:lnTo>
                <a:lnTo>
                  <a:pt x="13271" y="23863"/>
                </a:lnTo>
                <a:lnTo>
                  <a:pt x="13472" y="23964"/>
                </a:lnTo>
                <a:lnTo>
                  <a:pt x="13654" y="24004"/>
                </a:lnTo>
                <a:lnTo>
                  <a:pt x="13815" y="24045"/>
                </a:lnTo>
                <a:lnTo>
                  <a:pt x="14016" y="24085"/>
                </a:lnTo>
                <a:lnTo>
                  <a:pt x="14197" y="24085"/>
                </a:lnTo>
                <a:lnTo>
                  <a:pt x="14479" y="24065"/>
                </a:lnTo>
                <a:lnTo>
                  <a:pt x="14761" y="24024"/>
                </a:lnTo>
                <a:lnTo>
                  <a:pt x="15023" y="23944"/>
                </a:lnTo>
                <a:lnTo>
                  <a:pt x="15305" y="23843"/>
                </a:lnTo>
                <a:lnTo>
                  <a:pt x="15607" y="23682"/>
                </a:lnTo>
                <a:lnTo>
                  <a:pt x="15889" y="23501"/>
                </a:lnTo>
                <a:lnTo>
                  <a:pt x="16130" y="23299"/>
                </a:lnTo>
                <a:lnTo>
                  <a:pt x="16332" y="23078"/>
                </a:lnTo>
                <a:lnTo>
                  <a:pt x="16372" y="23038"/>
                </a:lnTo>
                <a:lnTo>
                  <a:pt x="16432" y="22957"/>
                </a:lnTo>
                <a:lnTo>
                  <a:pt x="16513" y="22856"/>
                </a:lnTo>
                <a:lnTo>
                  <a:pt x="16553" y="22756"/>
                </a:lnTo>
                <a:lnTo>
                  <a:pt x="16614" y="22655"/>
                </a:lnTo>
                <a:lnTo>
                  <a:pt x="16976" y="22615"/>
                </a:lnTo>
                <a:lnTo>
                  <a:pt x="17359" y="22595"/>
                </a:lnTo>
                <a:close/>
                <a:moveTo>
                  <a:pt x="1511" y="18185"/>
                </a:moveTo>
                <a:lnTo>
                  <a:pt x="1410" y="18205"/>
                </a:lnTo>
                <a:lnTo>
                  <a:pt x="1309" y="18265"/>
                </a:lnTo>
                <a:lnTo>
                  <a:pt x="1168" y="18406"/>
                </a:lnTo>
                <a:lnTo>
                  <a:pt x="1068" y="18547"/>
                </a:lnTo>
                <a:lnTo>
                  <a:pt x="947" y="18708"/>
                </a:lnTo>
                <a:lnTo>
                  <a:pt x="866" y="18869"/>
                </a:lnTo>
                <a:lnTo>
                  <a:pt x="685" y="19232"/>
                </a:lnTo>
                <a:lnTo>
                  <a:pt x="544" y="19574"/>
                </a:lnTo>
                <a:lnTo>
                  <a:pt x="484" y="19735"/>
                </a:lnTo>
                <a:lnTo>
                  <a:pt x="363" y="20057"/>
                </a:lnTo>
                <a:lnTo>
                  <a:pt x="282" y="20400"/>
                </a:lnTo>
                <a:lnTo>
                  <a:pt x="121" y="21084"/>
                </a:lnTo>
                <a:lnTo>
                  <a:pt x="21" y="21588"/>
                </a:lnTo>
                <a:lnTo>
                  <a:pt x="0" y="21709"/>
                </a:lnTo>
                <a:lnTo>
                  <a:pt x="21" y="21809"/>
                </a:lnTo>
                <a:lnTo>
                  <a:pt x="61" y="21930"/>
                </a:lnTo>
                <a:lnTo>
                  <a:pt x="121" y="22011"/>
                </a:lnTo>
                <a:lnTo>
                  <a:pt x="202" y="22111"/>
                </a:lnTo>
                <a:lnTo>
                  <a:pt x="282" y="22152"/>
                </a:lnTo>
                <a:lnTo>
                  <a:pt x="383" y="22192"/>
                </a:lnTo>
                <a:lnTo>
                  <a:pt x="484" y="22212"/>
                </a:lnTo>
                <a:lnTo>
                  <a:pt x="625" y="22192"/>
                </a:lnTo>
                <a:lnTo>
                  <a:pt x="745" y="22131"/>
                </a:lnTo>
                <a:lnTo>
                  <a:pt x="947" y="22011"/>
                </a:lnTo>
                <a:lnTo>
                  <a:pt x="1188" y="21870"/>
                </a:lnTo>
                <a:lnTo>
                  <a:pt x="1027" y="22353"/>
                </a:lnTo>
                <a:lnTo>
                  <a:pt x="886" y="22856"/>
                </a:lnTo>
                <a:lnTo>
                  <a:pt x="786" y="23340"/>
                </a:lnTo>
                <a:lnTo>
                  <a:pt x="685" y="23843"/>
                </a:lnTo>
                <a:lnTo>
                  <a:pt x="645" y="24246"/>
                </a:lnTo>
                <a:lnTo>
                  <a:pt x="604" y="24649"/>
                </a:lnTo>
                <a:lnTo>
                  <a:pt x="584" y="25051"/>
                </a:lnTo>
                <a:lnTo>
                  <a:pt x="564" y="25474"/>
                </a:lnTo>
                <a:lnTo>
                  <a:pt x="564" y="25575"/>
                </a:lnTo>
                <a:lnTo>
                  <a:pt x="564" y="25998"/>
                </a:lnTo>
                <a:lnTo>
                  <a:pt x="604" y="26421"/>
                </a:lnTo>
                <a:lnTo>
                  <a:pt x="625" y="26642"/>
                </a:lnTo>
                <a:lnTo>
                  <a:pt x="665" y="26844"/>
                </a:lnTo>
                <a:lnTo>
                  <a:pt x="725" y="27045"/>
                </a:lnTo>
                <a:lnTo>
                  <a:pt x="786" y="27226"/>
                </a:lnTo>
                <a:lnTo>
                  <a:pt x="866" y="27347"/>
                </a:lnTo>
                <a:lnTo>
                  <a:pt x="987" y="27428"/>
                </a:lnTo>
                <a:lnTo>
                  <a:pt x="1108" y="27488"/>
                </a:lnTo>
                <a:lnTo>
                  <a:pt x="1269" y="27508"/>
                </a:lnTo>
                <a:lnTo>
                  <a:pt x="1350" y="27488"/>
                </a:lnTo>
                <a:lnTo>
                  <a:pt x="1430" y="27468"/>
                </a:lnTo>
                <a:lnTo>
                  <a:pt x="1511" y="27448"/>
                </a:lnTo>
                <a:lnTo>
                  <a:pt x="1591" y="27407"/>
                </a:lnTo>
                <a:lnTo>
                  <a:pt x="1672" y="27347"/>
                </a:lnTo>
                <a:lnTo>
                  <a:pt x="1732" y="27266"/>
                </a:lnTo>
                <a:lnTo>
                  <a:pt x="1772" y="27186"/>
                </a:lnTo>
                <a:lnTo>
                  <a:pt x="1793" y="27105"/>
                </a:lnTo>
                <a:lnTo>
                  <a:pt x="1813" y="26864"/>
                </a:lnTo>
                <a:lnTo>
                  <a:pt x="1813" y="26602"/>
                </a:lnTo>
                <a:lnTo>
                  <a:pt x="1772" y="26119"/>
                </a:lnTo>
                <a:lnTo>
                  <a:pt x="1752" y="25857"/>
                </a:lnTo>
                <a:lnTo>
                  <a:pt x="1752" y="25595"/>
                </a:lnTo>
                <a:lnTo>
                  <a:pt x="1752" y="25233"/>
                </a:lnTo>
                <a:lnTo>
                  <a:pt x="1752" y="24870"/>
                </a:lnTo>
                <a:lnTo>
                  <a:pt x="1793" y="24488"/>
                </a:lnTo>
                <a:lnTo>
                  <a:pt x="1833" y="24125"/>
                </a:lnTo>
                <a:lnTo>
                  <a:pt x="1893" y="23742"/>
                </a:lnTo>
                <a:lnTo>
                  <a:pt x="1954" y="23380"/>
                </a:lnTo>
                <a:lnTo>
                  <a:pt x="2054" y="23018"/>
                </a:lnTo>
                <a:lnTo>
                  <a:pt x="2135" y="22655"/>
                </a:lnTo>
                <a:lnTo>
                  <a:pt x="2256" y="22293"/>
                </a:lnTo>
                <a:lnTo>
                  <a:pt x="2377" y="21950"/>
                </a:lnTo>
                <a:lnTo>
                  <a:pt x="2497" y="21608"/>
                </a:lnTo>
                <a:lnTo>
                  <a:pt x="2659" y="21286"/>
                </a:lnTo>
                <a:lnTo>
                  <a:pt x="2699" y="21125"/>
                </a:lnTo>
                <a:lnTo>
                  <a:pt x="2699" y="20963"/>
                </a:lnTo>
                <a:lnTo>
                  <a:pt x="2679" y="20802"/>
                </a:lnTo>
                <a:lnTo>
                  <a:pt x="2618" y="20661"/>
                </a:lnTo>
                <a:lnTo>
                  <a:pt x="2538" y="20561"/>
                </a:lnTo>
                <a:lnTo>
                  <a:pt x="2437" y="20480"/>
                </a:lnTo>
                <a:lnTo>
                  <a:pt x="2316" y="20440"/>
                </a:lnTo>
                <a:lnTo>
                  <a:pt x="2155" y="20440"/>
                </a:lnTo>
                <a:lnTo>
                  <a:pt x="1873" y="20460"/>
                </a:lnTo>
                <a:lnTo>
                  <a:pt x="1611" y="20520"/>
                </a:lnTo>
                <a:lnTo>
                  <a:pt x="1350" y="20601"/>
                </a:lnTo>
                <a:lnTo>
                  <a:pt x="1108" y="20682"/>
                </a:lnTo>
                <a:lnTo>
                  <a:pt x="1249" y="20098"/>
                </a:lnTo>
                <a:lnTo>
                  <a:pt x="1370" y="19755"/>
                </a:lnTo>
                <a:lnTo>
                  <a:pt x="1511" y="19413"/>
                </a:lnTo>
                <a:lnTo>
                  <a:pt x="1672" y="18990"/>
                </a:lnTo>
                <a:lnTo>
                  <a:pt x="1752" y="18769"/>
                </a:lnTo>
                <a:lnTo>
                  <a:pt x="1813" y="18547"/>
                </a:lnTo>
                <a:lnTo>
                  <a:pt x="1813" y="18487"/>
                </a:lnTo>
                <a:lnTo>
                  <a:pt x="1813" y="18406"/>
                </a:lnTo>
                <a:lnTo>
                  <a:pt x="1793" y="18346"/>
                </a:lnTo>
                <a:lnTo>
                  <a:pt x="1752" y="18285"/>
                </a:lnTo>
                <a:lnTo>
                  <a:pt x="1692" y="18245"/>
                </a:lnTo>
                <a:lnTo>
                  <a:pt x="1652" y="18205"/>
                </a:lnTo>
                <a:lnTo>
                  <a:pt x="1571" y="18185"/>
                </a:lnTo>
                <a:close/>
                <a:moveTo>
                  <a:pt x="15929" y="20702"/>
                </a:moveTo>
                <a:lnTo>
                  <a:pt x="15808" y="20722"/>
                </a:lnTo>
                <a:lnTo>
                  <a:pt x="15708" y="20762"/>
                </a:lnTo>
                <a:lnTo>
                  <a:pt x="15627" y="20802"/>
                </a:lnTo>
                <a:lnTo>
                  <a:pt x="15546" y="20883"/>
                </a:lnTo>
                <a:lnTo>
                  <a:pt x="15486" y="20943"/>
                </a:lnTo>
                <a:lnTo>
                  <a:pt x="15446" y="21024"/>
                </a:lnTo>
                <a:lnTo>
                  <a:pt x="15426" y="21104"/>
                </a:lnTo>
                <a:lnTo>
                  <a:pt x="15426" y="21185"/>
                </a:lnTo>
                <a:lnTo>
                  <a:pt x="15466" y="21427"/>
                </a:lnTo>
                <a:lnTo>
                  <a:pt x="15486" y="21668"/>
                </a:lnTo>
                <a:lnTo>
                  <a:pt x="15506" y="21910"/>
                </a:lnTo>
                <a:lnTo>
                  <a:pt x="15506" y="21970"/>
                </a:lnTo>
                <a:lnTo>
                  <a:pt x="15385" y="22091"/>
                </a:lnTo>
                <a:lnTo>
                  <a:pt x="15285" y="22212"/>
                </a:lnTo>
                <a:lnTo>
                  <a:pt x="15103" y="22393"/>
                </a:lnTo>
                <a:lnTo>
                  <a:pt x="14983" y="22494"/>
                </a:lnTo>
                <a:lnTo>
                  <a:pt x="14842" y="22574"/>
                </a:lnTo>
                <a:lnTo>
                  <a:pt x="14600" y="22655"/>
                </a:lnTo>
                <a:lnTo>
                  <a:pt x="14419" y="22695"/>
                </a:lnTo>
                <a:lnTo>
                  <a:pt x="14278" y="22715"/>
                </a:lnTo>
                <a:lnTo>
                  <a:pt x="14137" y="22695"/>
                </a:lnTo>
                <a:lnTo>
                  <a:pt x="14016" y="22675"/>
                </a:lnTo>
                <a:lnTo>
                  <a:pt x="13774" y="22595"/>
                </a:lnTo>
                <a:lnTo>
                  <a:pt x="13553" y="22494"/>
                </a:lnTo>
                <a:lnTo>
                  <a:pt x="13351" y="22353"/>
                </a:lnTo>
                <a:lnTo>
                  <a:pt x="12908" y="22091"/>
                </a:lnTo>
                <a:lnTo>
                  <a:pt x="12868" y="22011"/>
                </a:lnTo>
                <a:lnTo>
                  <a:pt x="12848" y="21850"/>
                </a:lnTo>
                <a:lnTo>
                  <a:pt x="12848" y="21688"/>
                </a:lnTo>
                <a:lnTo>
                  <a:pt x="12828" y="21547"/>
                </a:lnTo>
                <a:lnTo>
                  <a:pt x="12808" y="21407"/>
                </a:lnTo>
                <a:lnTo>
                  <a:pt x="12767" y="21266"/>
                </a:lnTo>
                <a:lnTo>
                  <a:pt x="12707" y="21125"/>
                </a:lnTo>
                <a:lnTo>
                  <a:pt x="12647" y="21064"/>
                </a:lnTo>
                <a:lnTo>
                  <a:pt x="12586" y="21004"/>
                </a:lnTo>
                <a:lnTo>
                  <a:pt x="12526" y="20984"/>
                </a:lnTo>
                <a:lnTo>
                  <a:pt x="12445" y="20963"/>
                </a:lnTo>
                <a:lnTo>
                  <a:pt x="12365" y="20984"/>
                </a:lnTo>
                <a:lnTo>
                  <a:pt x="12244" y="21024"/>
                </a:lnTo>
                <a:lnTo>
                  <a:pt x="12143" y="21084"/>
                </a:lnTo>
                <a:lnTo>
                  <a:pt x="12063" y="21145"/>
                </a:lnTo>
                <a:lnTo>
                  <a:pt x="11982" y="21245"/>
                </a:lnTo>
                <a:lnTo>
                  <a:pt x="11922" y="21326"/>
                </a:lnTo>
                <a:lnTo>
                  <a:pt x="11861" y="21447"/>
                </a:lnTo>
                <a:lnTo>
                  <a:pt x="11821" y="21568"/>
                </a:lnTo>
                <a:lnTo>
                  <a:pt x="11801" y="21688"/>
                </a:lnTo>
                <a:lnTo>
                  <a:pt x="11600" y="21668"/>
                </a:lnTo>
                <a:lnTo>
                  <a:pt x="11297" y="21648"/>
                </a:lnTo>
                <a:lnTo>
                  <a:pt x="10935" y="21668"/>
                </a:lnTo>
                <a:lnTo>
                  <a:pt x="10572" y="21729"/>
                </a:lnTo>
                <a:lnTo>
                  <a:pt x="10190" y="21829"/>
                </a:lnTo>
                <a:lnTo>
                  <a:pt x="9767" y="21970"/>
                </a:lnTo>
                <a:lnTo>
                  <a:pt x="9364" y="22131"/>
                </a:lnTo>
                <a:lnTo>
                  <a:pt x="8982" y="22313"/>
                </a:lnTo>
                <a:lnTo>
                  <a:pt x="8257" y="22715"/>
                </a:lnTo>
                <a:lnTo>
                  <a:pt x="7834" y="22957"/>
                </a:lnTo>
                <a:lnTo>
                  <a:pt x="7411" y="23179"/>
                </a:lnTo>
                <a:lnTo>
                  <a:pt x="6968" y="23380"/>
                </a:lnTo>
                <a:lnTo>
                  <a:pt x="6746" y="23461"/>
                </a:lnTo>
                <a:lnTo>
                  <a:pt x="6505" y="23541"/>
                </a:lnTo>
                <a:lnTo>
                  <a:pt x="6344" y="23581"/>
                </a:lnTo>
                <a:lnTo>
                  <a:pt x="6162" y="23622"/>
                </a:lnTo>
                <a:lnTo>
                  <a:pt x="6001" y="23642"/>
                </a:lnTo>
                <a:lnTo>
                  <a:pt x="5820" y="23642"/>
                </a:lnTo>
                <a:lnTo>
                  <a:pt x="5498" y="23622"/>
                </a:lnTo>
                <a:lnTo>
                  <a:pt x="5176" y="23561"/>
                </a:lnTo>
                <a:lnTo>
                  <a:pt x="5015" y="23521"/>
                </a:lnTo>
                <a:lnTo>
                  <a:pt x="4874" y="23461"/>
                </a:lnTo>
                <a:lnTo>
                  <a:pt x="4612" y="23299"/>
                </a:lnTo>
                <a:lnTo>
                  <a:pt x="4310" y="23138"/>
                </a:lnTo>
                <a:lnTo>
                  <a:pt x="4149" y="23058"/>
                </a:lnTo>
                <a:lnTo>
                  <a:pt x="3988" y="23018"/>
                </a:lnTo>
                <a:lnTo>
                  <a:pt x="3907" y="22997"/>
                </a:lnTo>
                <a:lnTo>
                  <a:pt x="3786" y="23018"/>
                </a:lnTo>
                <a:lnTo>
                  <a:pt x="3686" y="23078"/>
                </a:lnTo>
                <a:lnTo>
                  <a:pt x="3605" y="23158"/>
                </a:lnTo>
                <a:lnTo>
                  <a:pt x="3565" y="23259"/>
                </a:lnTo>
                <a:lnTo>
                  <a:pt x="3524" y="23481"/>
                </a:lnTo>
                <a:lnTo>
                  <a:pt x="3545" y="23682"/>
                </a:lnTo>
                <a:lnTo>
                  <a:pt x="3444" y="23742"/>
                </a:lnTo>
                <a:lnTo>
                  <a:pt x="3383" y="23803"/>
                </a:lnTo>
                <a:lnTo>
                  <a:pt x="3323" y="23904"/>
                </a:lnTo>
                <a:lnTo>
                  <a:pt x="3303" y="24004"/>
                </a:lnTo>
                <a:lnTo>
                  <a:pt x="3323" y="24226"/>
                </a:lnTo>
                <a:lnTo>
                  <a:pt x="3363" y="24427"/>
                </a:lnTo>
                <a:lnTo>
                  <a:pt x="3424" y="24608"/>
                </a:lnTo>
                <a:lnTo>
                  <a:pt x="3504" y="24790"/>
                </a:lnTo>
                <a:lnTo>
                  <a:pt x="3605" y="24971"/>
                </a:lnTo>
                <a:lnTo>
                  <a:pt x="3726" y="25132"/>
                </a:lnTo>
                <a:lnTo>
                  <a:pt x="3967" y="25454"/>
                </a:lnTo>
                <a:lnTo>
                  <a:pt x="4229" y="25776"/>
                </a:lnTo>
                <a:lnTo>
                  <a:pt x="4511" y="26078"/>
                </a:lnTo>
                <a:lnTo>
                  <a:pt x="4793" y="26360"/>
                </a:lnTo>
                <a:lnTo>
                  <a:pt x="5115" y="26622"/>
                </a:lnTo>
                <a:lnTo>
                  <a:pt x="5458" y="26884"/>
                </a:lnTo>
                <a:lnTo>
                  <a:pt x="5820" y="27126"/>
                </a:lnTo>
                <a:lnTo>
                  <a:pt x="6183" y="27347"/>
                </a:lnTo>
                <a:lnTo>
                  <a:pt x="6565" y="27548"/>
                </a:lnTo>
                <a:lnTo>
                  <a:pt x="6948" y="27710"/>
                </a:lnTo>
                <a:lnTo>
                  <a:pt x="7351" y="27871"/>
                </a:lnTo>
                <a:lnTo>
                  <a:pt x="7753" y="27991"/>
                </a:lnTo>
                <a:lnTo>
                  <a:pt x="8176" y="28112"/>
                </a:lnTo>
                <a:lnTo>
                  <a:pt x="8559" y="28193"/>
                </a:lnTo>
                <a:lnTo>
                  <a:pt x="8962" y="28233"/>
                </a:lnTo>
                <a:lnTo>
                  <a:pt x="9364" y="28273"/>
                </a:lnTo>
                <a:lnTo>
                  <a:pt x="9767" y="28294"/>
                </a:lnTo>
                <a:lnTo>
                  <a:pt x="10069" y="28273"/>
                </a:lnTo>
                <a:lnTo>
                  <a:pt x="10371" y="28253"/>
                </a:lnTo>
                <a:lnTo>
                  <a:pt x="10693" y="28233"/>
                </a:lnTo>
                <a:lnTo>
                  <a:pt x="10995" y="28173"/>
                </a:lnTo>
                <a:lnTo>
                  <a:pt x="11297" y="28132"/>
                </a:lnTo>
                <a:lnTo>
                  <a:pt x="11600" y="28052"/>
                </a:lnTo>
                <a:lnTo>
                  <a:pt x="11902" y="27971"/>
                </a:lnTo>
                <a:lnTo>
                  <a:pt x="12183" y="27891"/>
                </a:lnTo>
                <a:lnTo>
                  <a:pt x="12486" y="27770"/>
                </a:lnTo>
                <a:lnTo>
                  <a:pt x="12767" y="27669"/>
                </a:lnTo>
                <a:lnTo>
                  <a:pt x="13049" y="27528"/>
                </a:lnTo>
                <a:lnTo>
                  <a:pt x="13331" y="27387"/>
                </a:lnTo>
                <a:lnTo>
                  <a:pt x="13613" y="27246"/>
                </a:lnTo>
                <a:lnTo>
                  <a:pt x="13875" y="27085"/>
                </a:lnTo>
                <a:lnTo>
                  <a:pt x="14137" y="26904"/>
                </a:lnTo>
                <a:lnTo>
                  <a:pt x="14399" y="26723"/>
                </a:lnTo>
                <a:lnTo>
                  <a:pt x="14701" y="26944"/>
                </a:lnTo>
                <a:lnTo>
                  <a:pt x="15023" y="27146"/>
                </a:lnTo>
                <a:lnTo>
                  <a:pt x="15345" y="27327"/>
                </a:lnTo>
                <a:lnTo>
                  <a:pt x="15667" y="27508"/>
                </a:lnTo>
                <a:lnTo>
                  <a:pt x="16010" y="27669"/>
                </a:lnTo>
                <a:lnTo>
                  <a:pt x="16332" y="27830"/>
                </a:lnTo>
                <a:lnTo>
                  <a:pt x="16694" y="27951"/>
                </a:lnTo>
                <a:lnTo>
                  <a:pt x="17037" y="28072"/>
                </a:lnTo>
                <a:lnTo>
                  <a:pt x="17379" y="28193"/>
                </a:lnTo>
                <a:lnTo>
                  <a:pt x="17741" y="28273"/>
                </a:lnTo>
                <a:lnTo>
                  <a:pt x="18104" y="28354"/>
                </a:lnTo>
                <a:lnTo>
                  <a:pt x="18466" y="28414"/>
                </a:lnTo>
                <a:lnTo>
                  <a:pt x="18849" y="28475"/>
                </a:lnTo>
                <a:lnTo>
                  <a:pt x="19211" y="28515"/>
                </a:lnTo>
                <a:lnTo>
                  <a:pt x="19594" y="28535"/>
                </a:lnTo>
                <a:lnTo>
                  <a:pt x="20339" y="28535"/>
                </a:lnTo>
                <a:lnTo>
                  <a:pt x="20702" y="28515"/>
                </a:lnTo>
                <a:lnTo>
                  <a:pt x="21064" y="28475"/>
                </a:lnTo>
                <a:lnTo>
                  <a:pt x="21406" y="28434"/>
                </a:lnTo>
                <a:lnTo>
                  <a:pt x="21849" y="28354"/>
                </a:lnTo>
                <a:lnTo>
                  <a:pt x="22292" y="28253"/>
                </a:lnTo>
                <a:lnTo>
                  <a:pt x="22735" y="28112"/>
                </a:lnTo>
                <a:lnTo>
                  <a:pt x="23158" y="27951"/>
                </a:lnTo>
                <a:lnTo>
                  <a:pt x="23601" y="27770"/>
                </a:lnTo>
                <a:lnTo>
                  <a:pt x="24024" y="27569"/>
                </a:lnTo>
                <a:lnTo>
                  <a:pt x="24447" y="27347"/>
                </a:lnTo>
                <a:lnTo>
                  <a:pt x="24870" y="27105"/>
                </a:lnTo>
                <a:lnTo>
                  <a:pt x="25172" y="26904"/>
                </a:lnTo>
                <a:lnTo>
                  <a:pt x="25514" y="26662"/>
                </a:lnTo>
                <a:lnTo>
                  <a:pt x="25877" y="26380"/>
                </a:lnTo>
                <a:lnTo>
                  <a:pt x="26260" y="26058"/>
                </a:lnTo>
                <a:lnTo>
                  <a:pt x="26622" y="25696"/>
                </a:lnTo>
                <a:lnTo>
                  <a:pt x="26984" y="25313"/>
                </a:lnTo>
                <a:lnTo>
                  <a:pt x="27166" y="25092"/>
                </a:lnTo>
                <a:lnTo>
                  <a:pt x="27307" y="24870"/>
                </a:lnTo>
                <a:lnTo>
                  <a:pt x="27468" y="24649"/>
                </a:lnTo>
                <a:lnTo>
                  <a:pt x="27589" y="24407"/>
                </a:lnTo>
                <a:lnTo>
                  <a:pt x="27649" y="24266"/>
                </a:lnTo>
                <a:lnTo>
                  <a:pt x="27669" y="24105"/>
                </a:lnTo>
                <a:lnTo>
                  <a:pt x="27649" y="23964"/>
                </a:lnTo>
                <a:lnTo>
                  <a:pt x="27568" y="23823"/>
                </a:lnTo>
                <a:lnTo>
                  <a:pt x="27468" y="23682"/>
                </a:lnTo>
                <a:lnTo>
                  <a:pt x="27347" y="23601"/>
                </a:lnTo>
                <a:lnTo>
                  <a:pt x="27206" y="23521"/>
                </a:lnTo>
                <a:lnTo>
                  <a:pt x="27065" y="23501"/>
                </a:lnTo>
                <a:lnTo>
                  <a:pt x="26944" y="23521"/>
                </a:lnTo>
                <a:lnTo>
                  <a:pt x="26823" y="23581"/>
                </a:lnTo>
                <a:lnTo>
                  <a:pt x="26763" y="23461"/>
                </a:lnTo>
                <a:lnTo>
                  <a:pt x="26703" y="23360"/>
                </a:lnTo>
                <a:lnTo>
                  <a:pt x="26622" y="23259"/>
                </a:lnTo>
                <a:lnTo>
                  <a:pt x="26521" y="23179"/>
                </a:lnTo>
                <a:lnTo>
                  <a:pt x="26421" y="23118"/>
                </a:lnTo>
                <a:lnTo>
                  <a:pt x="26320" y="23078"/>
                </a:lnTo>
                <a:lnTo>
                  <a:pt x="26199" y="23038"/>
                </a:lnTo>
                <a:lnTo>
                  <a:pt x="26078" y="23018"/>
                </a:lnTo>
                <a:lnTo>
                  <a:pt x="25937" y="23038"/>
                </a:lnTo>
                <a:lnTo>
                  <a:pt x="25817" y="23078"/>
                </a:lnTo>
                <a:lnTo>
                  <a:pt x="25696" y="23158"/>
                </a:lnTo>
                <a:lnTo>
                  <a:pt x="25595" y="23259"/>
                </a:lnTo>
                <a:lnTo>
                  <a:pt x="25454" y="23420"/>
                </a:lnTo>
                <a:lnTo>
                  <a:pt x="25293" y="23541"/>
                </a:lnTo>
                <a:lnTo>
                  <a:pt x="25132" y="23662"/>
                </a:lnTo>
                <a:lnTo>
                  <a:pt x="24951" y="23763"/>
                </a:lnTo>
                <a:lnTo>
                  <a:pt x="24769" y="23823"/>
                </a:lnTo>
                <a:lnTo>
                  <a:pt x="24588" y="23883"/>
                </a:lnTo>
                <a:lnTo>
                  <a:pt x="24387" y="23904"/>
                </a:lnTo>
                <a:lnTo>
                  <a:pt x="24185" y="23924"/>
                </a:lnTo>
                <a:lnTo>
                  <a:pt x="24004" y="23904"/>
                </a:lnTo>
                <a:lnTo>
                  <a:pt x="23823" y="23883"/>
                </a:lnTo>
                <a:lnTo>
                  <a:pt x="23440" y="23823"/>
                </a:lnTo>
                <a:lnTo>
                  <a:pt x="23078" y="23702"/>
                </a:lnTo>
                <a:lnTo>
                  <a:pt x="22715" y="23541"/>
                </a:lnTo>
                <a:lnTo>
                  <a:pt x="22353" y="23360"/>
                </a:lnTo>
                <a:lnTo>
                  <a:pt x="22011" y="23179"/>
                </a:lnTo>
                <a:lnTo>
                  <a:pt x="21688" y="22957"/>
                </a:lnTo>
                <a:lnTo>
                  <a:pt x="21366" y="22756"/>
                </a:lnTo>
                <a:lnTo>
                  <a:pt x="21326" y="22736"/>
                </a:lnTo>
                <a:lnTo>
                  <a:pt x="20702" y="22313"/>
                </a:lnTo>
                <a:lnTo>
                  <a:pt x="20077" y="21930"/>
                </a:lnTo>
                <a:lnTo>
                  <a:pt x="19735" y="21749"/>
                </a:lnTo>
                <a:lnTo>
                  <a:pt x="19413" y="21588"/>
                </a:lnTo>
                <a:lnTo>
                  <a:pt x="19070" y="21447"/>
                </a:lnTo>
                <a:lnTo>
                  <a:pt x="18708" y="21326"/>
                </a:lnTo>
                <a:lnTo>
                  <a:pt x="18406" y="21245"/>
                </a:lnTo>
                <a:lnTo>
                  <a:pt x="18084" y="21185"/>
                </a:lnTo>
                <a:lnTo>
                  <a:pt x="17782" y="21145"/>
                </a:lnTo>
                <a:lnTo>
                  <a:pt x="17480" y="21125"/>
                </a:lnTo>
                <a:lnTo>
                  <a:pt x="17198" y="21145"/>
                </a:lnTo>
                <a:lnTo>
                  <a:pt x="16815" y="21205"/>
                </a:lnTo>
                <a:lnTo>
                  <a:pt x="16654" y="21245"/>
                </a:lnTo>
                <a:lnTo>
                  <a:pt x="16493" y="21286"/>
                </a:lnTo>
                <a:lnTo>
                  <a:pt x="16372" y="21044"/>
                </a:lnTo>
                <a:lnTo>
                  <a:pt x="16251" y="20863"/>
                </a:lnTo>
                <a:lnTo>
                  <a:pt x="16171" y="20802"/>
                </a:lnTo>
                <a:lnTo>
                  <a:pt x="16110" y="20742"/>
                </a:lnTo>
                <a:lnTo>
                  <a:pt x="16010" y="20722"/>
                </a:lnTo>
                <a:lnTo>
                  <a:pt x="15929" y="20702"/>
                </a:lnTo>
                <a:close/>
                <a:moveTo>
                  <a:pt x="15627" y="28455"/>
                </a:moveTo>
                <a:lnTo>
                  <a:pt x="15446" y="28475"/>
                </a:lnTo>
                <a:lnTo>
                  <a:pt x="15265" y="28495"/>
                </a:lnTo>
                <a:lnTo>
                  <a:pt x="15063" y="28515"/>
                </a:lnTo>
                <a:lnTo>
                  <a:pt x="14741" y="28535"/>
                </a:lnTo>
                <a:lnTo>
                  <a:pt x="14097" y="28535"/>
                </a:lnTo>
                <a:lnTo>
                  <a:pt x="13875" y="28515"/>
                </a:lnTo>
                <a:lnTo>
                  <a:pt x="13633" y="28475"/>
                </a:lnTo>
                <a:lnTo>
                  <a:pt x="13190" y="28475"/>
                </a:lnTo>
                <a:lnTo>
                  <a:pt x="13049" y="28515"/>
                </a:lnTo>
                <a:lnTo>
                  <a:pt x="12929" y="28555"/>
                </a:lnTo>
                <a:lnTo>
                  <a:pt x="12828" y="28636"/>
                </a:lnTo>
                <a:lnTo>
                  <a:pt x="12767" y="28716"/>
                </a:lnTo>
                <a:lnTo>
                  <a:pt x="12727" y="28797"/>
                </a:lnTo>
                <a:lnTo>
                  <a:pt x="12707" y="28898"/>
                </a:lnTo>
                <a:lnTo>
                  <a:pt x="12707" y="28998"/>
                </a:lnTo>
                <a:lnTo>
                  <a:pt x="12707" y="29119"/>
                </a:lnTo>
                <a:lnTo>
                  <a:pt x="12747" y="29220"/>
                </a:lnTo>
                <a:lnTo>
                  <a:pt x="12788" y="29321"/>
                </a:lnTo>
                <a:lnTo>
                  <a:pt x="12848" y="29401"/>
                </a:lnTo>
                <a:lnTo>
                  <a:pt x="12929" y="29482"/>
                </a:lnTo>
                <a:lnTo>
                  <a:pt x="13009" y="29542"/>
                </a:lnTo>
                <a:lnTo>
                  <a:pt x="13210" y="29643"/>
                </a:lnTo>
                <a:lnTo>
                  <a:pt x="13432" y="29723"/>
                </a:lnTo>
                <a:lnTo>
                  <a:pt x="13654" y="29784"/>
                </a:lnTo>
                <a:lnTo>
                  <a:pt x="14097" y="29844"/>
                </a:lnTo>
                <a:lnTo>
                  <a:pt x="14217" y="29844"/>
                </a:lnTo>
                <a:lnTo>
                  <a:pt x="14540" y="29884"/>
                </a:lnTo>
                <a:lnTo>
                  <a:pt x="14842" y="29905"/>
                </a:lnTo>
                <a:lnTo>
                  <a:pt x="15063" y="29884"/>
                </a:lnTo>
                <a:lnTo>
                  <a:pt x="15265" y="29864"/>
                </a:lnTo>
                <a:lnTo>
                  <a:pt x="15446" y="29844"/>
                </a:lnTo>
                <a:lnTo>
                  <a:pt x="15607" y="29804"/>
                </a:lnTo>
                <a:lnTo>
                  <a:pt x="15768" y="29743"/>
                </a:lnTo>
                <a:lnTo>
                  <a:pt x="15929" y="29683"/>
                </a:lnTo>
                <a:lnTo>
                  <a:pt x="16050" y="29602"/>
                </a:lnTo>
                <a:lnTo>
                  <a:pt x="16171" y="29522"/>
                </a:lnTo>
                <a:lnTo>
                  <a:pt x="16271" y="29421"/>
                </a:lnTo>
                <a:lnTo>
                  <a:pt x="16352" y="29280"/>
                </a:lnTo>
                <a:lnTo>
                  <a:pt x="16372" y="29139"/>
                </a:lnTo>
                <a:lnTo>
                  <a:pt x="16352" y="28978"/>
                </a:lnTo>
                <a:lnTo>
                  <a:pt x="16292" y="28817"/>
                </a:lnTo>
                <a:lnTo>
                  <a:pt x="16191" y="28676"/>
                </a:lnTo>
                <a:lnTo>
                  <a:pt x="16070" y="28555"/>
                </a:lnTo>
                <a:lnTo>
                  <a:pt x="15989" y="28515"/>
                </a:lnTo>
                <a:lnTo>
                  <a:pt x="15909" y="28495"/>
                </a:lnTo>
                <a:lnTo>
                  <a:pt x="15768" y="28475"/>
                </a:lnTo>
                <a:lnTo>
                  <a:pt x="15627" y="28455"/>
                </a:lnTo>
                <a:close/>
                <a:moveTo>
                  <a:pt x="3021" y="25736"/>
                </a:moveTo>
                <a:lnTo>
                  <a:pt x="2940" y="25756"/>
                </a:lnTo>
                <a:lnTo>
                  <a:pt x="2860" y="25776"/>
                </a:lnTo>
                <a:lnTo>
                  <a:pt x="2799" y="25817"/>
                </a:lnTo>
                <a:lnTo>
                  <a:pt x="2739" y="25857"/>
                </a:lnTo>
                <a:lnTo>
                  <a:pt x="2437" y="26199"/>
                </a:lnTo>
                <a:lnTo>
                  <a:pt x="2175" y="26562"/>
                </a:lnTo>
                <a:lnTo>
                  <a:pt x="1934" y="26924"/>
                </a:lnTo>
                <a:lnTo>
                  <a:pt x="1712" y="27327"/>
                </a:lnTo>
                <a:lnTo>
                  <a:pt x="1511" y="27730"/>
                </a:lnTo>
                <a:lnTo>
                  <a:pt x="1329" y="28153"/>
                </a:lnTo>
                <a:lnTo>
                  <a:pt x="1188" y="28575"/>
                </a:lnTo>
                <a:lnTo>
                  <a:pt x="1068" y="29018"/>
                </a:lnTo>
                <a:lnTo>
                  <a:pt x="967" y="29482"/>
                </a:lnTo>
                <a:lnTo>
                  <a:pt x="886" y="29945"/>
                </a:lnTo>
                <a:lnTo>
                  <a:pt x="846" y="30428"/>
                </a:lnTo>
                <a:lnTo>
                  <a:pt x="826" y="30911"/>
                </a:lnTo>
                <a:lnTo>
                  <a:pt x="826" y="31415"/>
                </a:lnTo>
                <a:lnTo>
                  <a:pt x="846" y="31918"/>
                </a:lnTo>
                <a:lnTo>
                  <a:pt x="907" y="32422"/>
                </a:lnTo>
                <a:lnTo>
                  <a:pt x="987" y="32925"/>
                </a:lnTo>
                <a:lnTo>
                  <a:pt x="1007" y="33026"/>
                </a:lnTo>
                <a:lnTo>
                  <a:pt x="1068" y="33126"/>
                </a:lnTo>
                <a:lnTo>
                  <a:pt x="1128" y="33187"/>
                </a:lnTo>
                <a:lnTo>
                  <a:pt x="1209" y="33247"/>
                </a:lnTo>
                <a:lnTo>
                  <a:pt x="1309" y="33288"/>
                </a:lnTo>
                <a:lnTo>
                  <a:pt x="1410" y="33328"/>
                </a:lnTo>
                <a:lnTo>
                  <a:pt x="1511" y="33348"/>
                </a:lnTo>
                <a:lnTo>
                  <a:pt x="1752" y="33348"/>
                </a:lnTo>
                <a:lnTo>
                  <a:pt x="1893" y="33308"/>
                </a:lnTo>
                <a:lnTo>
                  <a:pt x="1994" y="33267"/>
                </a:lnTo>
                <a:lnTo>
                  <a:pt x="2095" y="33187"/>
                </a:lnTo>
                <a:lnTo>
                  <a:pt x="2316" y="33026"/>
                </a:lnTo>
                <a:lnTo>
                  <a:pt x="2538" y="32865"/>
                </a:lnTo>
                <a:lnTo>
                  <a:pt x="2779" y="32724"/>
                </a:lnTo>
                <a:lnTo>
                  <a:pt x="3021" y="32603"/>
                </a:lnTo>
                <a:lnTo>
                  <a:pt x="3061" y="32824"/>
                </a:lnTo>
                <a:lnTo>
                  <a:pt x="3102" y="33046"/>
                </a:lnTo>
                <a:lnTo>
                  <a:pt x="3222" y="33489"/>
                </a:lnTo>
                <a:lnTo>
                  <a:pt x="3383" y="33932"/>
                </a:lnTo>
                <a:lnTo>
                  <a:pt x="3585" y="34355"/>
                </a:lnTo>
                <a:lnTo>
                  <a:pt x="3847" y="34737"/>
                </a:lnTo>
                <a:lnTo>
                  <a:pt x="4129" y="35120"/>
                </a:lnTo>
                <a:lnTo>
                  <a:pt x="4451" y="35483"/>
                </a:lnTo>
                <a:lnTo>
                  <a:pt x="4833" y="35805"/>
                </a:lnTo>
                <a:lnTo>
                  <a:pt x="4934" y="35885"/>
                </a:lnTo>
                <a:lnTo>
                  <a:pt x="5055" y="35926"/>
                </a:lnTo>
                <a:lnTo>
                  <a:pt x="5196" y="35966"/>
                </a:lnTo>
                <a:lnTo>
                  <a:pt x="5317" y="35986"/>
                </a:lnTo>
                <a:lnTo>
                  <a:pt x="5458" y="35966"/>
                </a:lnTo>
                <a:lnTo>
                  <a:pt x="5578" y="35926"/>
                </a:lnTo>
                <a:lnTo>
                  <a:pt x="5679" y="35885"/>
                </a:lnTo>
                <a:lnTo>
                  <a:pt x="5780" y="35805"/>
                </a:lnTo>
                <a:lnTo>
                  <a:pt x="5921" y="35664"/>
                </a:lnTo>
                <a:lnTo>
                  <a:pt x="6062" y="35543"/>
                </a:lnTo>
                <a:lnTo>
                  <a:pt x="6203" y="35442"/>
                </a:lnTo>
                <a:lnTo>
                  <a:pt x="6364" y="35362"/>
                </a:lnTo>
                <a:lnTo>
                  <a:pt x="6646" y="35785"/>
                </a:lnTo>
                <a:lnTo>
                  <a:pt x="6988" y="36187"/>
                </a:lnTo>
                <a:lnTo>
                  <a:pt x="7351" y="36590"/>
                </a:lnTo>
                <a:lnTo>
                  <a:pt x="7753" y="36973"/>
                </a:lnTo>
                <a:lnTo>
                  <a:pt x="8176" y="37315"/>
                </a:lnTo>
                <a:lnTo>
                  <a:pt x="8639" y="37657"/>
                </a:lnTo>
                <a:lnTo>
                  <a:pt x="9123" y="37980"/>
                </a:lnTo>
                <a:lnTo>
                  <a:pt x="9646" y="38262"/>
                </a:lnTo>
                <a:lnTo>
                  <a:pt x="10230" y="38543"/>
                </a:lnTo>
                <a:lnTo>
                  <a:pt x="10854" y="38785"/>
                </a:lnTo>
                <a:lnTo>
                  <a:pt x="11519" y="39007"/>
                </a:lnTo>
                <a:lnTo>
                  <a:pt x="12204" y="39168"/>
                </a:lnTo>
                <a:lnTo>
                  <a:pt x="12506" y="39228"/>
                </a:lnTo>
                <a:lnTo>
                  <a:pt x="12848" y="39289"/>
                </a:lnTo>
                <a:lnTo>
                  <a:pt x="13593" y="39349"/>
                </a:lnTo>
                <a:lnTo>
                  <a:pt x="13613" y="39349"/>
                </a:lnTo>
                <a:lnTo>
                  <a:pt x="13875" y="39369"/>
                </a:lnTo>
                <a:lnTo>
                  <a:pt x="14117" y="39389"/>
                </a:lnTo>
                <a:lnTo>
                  <a:pt x="14318" y="39369"/>
                </a:lnTo>
                <a:lnTo>
                  <a:pt x="14540" y="39349"/>
                </a:lnTo>
                <a:lnTo>
                  <a:pt x="14781" y="39268"/>
                </a:lnTo>
                <a:lnTo>
                  <a:pt x="14902" y="39228"/>
                </a:lnTo>
                <a:lnTo>
                  <a:pt x="15023" y="39168"/>
                </a:lnTo>
                <a:lnTo>
                  <a:pt x="15144" y="39067"/>
                </a:lnTo>
                <a:lnTo>
                  <a:pt x="15224" y="38946"/>
                </a:lnTo>
                <a:lnTo>
                  <a:pt x="15285" y="38805"/>
                </a:lnTo>
                <a:lnTo>
                  <a:pt x="15285" y="38684"/>
                </a:lnTo>
                <a:lnTo>
                  <a:pt x="15265" y="38564"/>
                </a:lnTo>
                <a:lnTo>
                  <a:pt x="15204" y="38443"/>
                </a:lnTo>
                <a:lnTo>
                  <a:pt x="15124" y="38362"/>
                </a:lnTo>
                <a:lnTo>
                  <a:pt x="15003" y="38282"/>
                </a:lnTo>
                <a:lnTo>
                  <a:pt x="14882" y="38241"/>
                </a:lnTo>
                <a:lnTo>
                  <a:pt x="14761" y="38181"/>
                </a:lnTo>
                <a:lnTo>
                  <a:pt x="14519" y="38141"/>
                </a:lnTo>
                <a:lnTo>
                  <a:pt x="14258" y="38121"/>
                </a:lnTo>
                <a:lnTo>
                  <a:pt x="14016" y="38100"/>
                </a:lnTo>
                <a:lnTo>
                  <a:pt x="13835" y="38100"/>
                </a:lnTo>
                <a:lnTo>
                  <a:pt x="13291" y="38060"/>
                </a:lnTo>
                <a:lnTo>
                  <a:pt x="12687" y="37980"/>
                </a:lnTo>
                <a:lnTo>
                  <a:pt x="12103" y="37859"/>
                </a:lnTo>
                <a:lnTo>
                  <a:pt x="11539" y="37698"/>
                </a:lnTo>
                <a:lnTo>
                  <a:pt x="10995" y="37496"/>
                </a:lnTo>
                <a:lnTo>
                  <a:pt x="10452" y="37255"/>
                </a:lnTo>
                <a:lnTo>
                  <a:pt x="9928" y="36993"/>
                </a:lnTo>
                <a:lnTo>
                  <a:pt x="9445" y="36691"/>
                </a:lnTo>
                <a:lnTo>
                  <a:pt x="8982" y="36369"/>
                </a:lnTo>
                <a:lnTo>
                  <a:pt x="8579" y="36006"/>
                </a:lnTo>
                <a:lnTo>
                  <a:pt x="8196" y="35603"/>
                </a:lnTo>
                <a:lnTo>
                  <a:pt x="7834" y="35201"/>
                </a:lnTo>
                <a:lnTo>
                  <a:pt x="7532" y="34758"/>
                </a:lnTo>
                <a:lnTo>
                  <a:pt x="7270" y="34294"/>
                </a:lnTo>
                <a:lnTo>
                  <a:pt x="7210" y="34214"/>
                </a:lnTo>
                <a:lnTo>
                  <a:pt x="7149" y="34153"/>
                </a:lnTo>
                <a:lnTo>
                  <a:pt x="7089" y="34113"/>
                </a:lnTo>
                <a:lnTo>
                  <a:pt x="7008" y="34073"/>
                </a:lnTo>
                <a:lnTo>
                  <a:pt x="6827" y="34013"/>
                </a:lnTo>
                <a:lnTo>
                  <a:pt x="6666" y="33992"/>
                </a:lnTo>
                <a:lnTo>
                  <a:pt x="6485" y="34013"/>
                </a:lnTo>
                <a:lnTo>
                  <a:pt x="6183" y="34113"/>
                </a:lnTo>
                <a:lnTo>
                  <a:pt x="5880" y="34234"/>
                </a:lnTo>
                <a:lnTo>
                  <a:pt x="5599" y="34375"/>
                </a:lnTo>
                <a:lnTo>
                  <a:pt x="5337" y="34556"/>
                </a:lnTo>
                <a:lnTo>
                  <a:pt x="5075" y="34254"/>
                </a:lnTo>
                <a:lnTo>
                  <a:pt x="4874" y="33932"/>
                </a:lnTo>
                <a:lnTo>
                  <a:pt x="4692" y="33590"/>
                </a:lnTo>
                <a:lnTo>
                  <a:pt x="4551" y="33247"/>
                </a:lnTo>
                <a:lnTo>
                  <a:pt x="4451" y="32905"/>
                </a:lnTo>
                <a:lnTo>
                  <a:pt x="4390" y="32543"/>
                </a:lnTo>
                <a:lnTo>
                  <a:pt x="4350" y="32160"/>
                </a:lnTo>
                <a:lnTo>
                  <a:pt x="4370" y="31797"/>
                </a:lnTo>
                <a:lnTo>
                  <a:pt x="4370" y="31697"/>
                </a:lnTo>
                <a:lnTo>
                  <a:pt x="4350" y="31616"/>
                </a:lnTo>
                <a:lnTo>
                  <a:pt x="4310" y="31515"/>
                </a:lnTo>
                <a:lnTo>
                  <a:pt x="4249" y="31435"/>
                </a:lnTo>
                <a:lnTo>
                  <a:pt x="4129" y="31334"/>
                </a:lnTo>
                <a:lnTo>
                  <a:pt x="3988" y="31274"/>
                </a:lnTo>
                <a:lnTo>
                  <a:pt x="3847" y="31234"/>
                </a:lnTo>
                <a:lnTo>
                  <a:pt x="3665" y="31213"/>
                </a:lnTo>
                <a:lnTo>
                  <a:pt x="3524" y="31213"/>
                </a:lnTo>
                <a:lnTo>
                  <a:pt x="3162" y="31294"/>
                </a:lnTo>
                <a:lnTo>
                  <a:pt x="2820" y="31415"/>
                </a:lnTo>
                <a:lnTo>
                  <a:pt x="2477" y="31536"/>
                </a:lnTo>
                <a:lnTo>
                  <a:pt x="2155" y="31677"/>
                </a:lnTo>
                <a:lnTo>
                  <a:pt x="2155" y="31133"/>
                </a:lnTo>
                <a:lnTo>
                  <a:pt x="2175" y="30569"/>
                </a:lnTo>
                <a:lnTo>
                  <a:pt x="2236" y="30005"/>
                </a:lnTo>
                <a:lnTo>
                  <a:pt x="2316" y="29441"/>
                </a:lnTo>
                <a:lnTo>
                  <a:pt x="2417" y="29059"/>
                </a:lnTo>
                <a:lnTo>
                  <a:pt x="2518" y="28656"/>
                </a:lnTo>
                <a:lnTo>
                  <a:pt x="2638" y="28273"/>
                </a:lnTo>
                <a:lnTo>
                  <a:pt x="2779" y="27891"/>
                </a:lnTo>
                <a:lnTo>
                  <a:pt x="3102" y="27126"/>
                </a:lnTo>
                <a:lnTo>
                  <a:pt x="3424" y="26380"/>
                </a:lnTo>
                <a:lnTo>
                  <a:pt x="3484" y="26260"/>
                </a:lnTo>
                <a:lnTo>
                  <a:pt x="3504" y="26179"/>
                </a:lnTo>
                <a:lnTo>
                  <a:pt x="3504" y="26099"/>
                </a:lnTo>
                <a:lnTo>
                  <a:pt x="3484" y="26038"/>
                </a:lnTo>
                <a:lnTo>
                  <a:pt x="3464" y="25958"/>
                </a:lnTo>
                <a:lnTo>
                  <a:pt x="3383" y="25877"/>
                </a:lnTo>
                <a:lnTo>
                  <a:pt x="3263" y="25796"/>
                </a:lnTo>
                <a:lnTo>
                  <a:pt x="3142" y="25756"/>
                </a:lnTo>
                <a:lnTo>
                  <a:pt x="3021" y="25736"/>
                </a:lnTo>
                <a:close/>
                <a:moveTo>
                  <a:pt x="27206" y="25635"/>
                </a:moveTo>
                <a:lnTo>
                  <a:pt x="27146" y="25656"/>
                </a:lnTo>
                <a:lnTo>
                  <a:pt x="27085" y="25676"/>
                </a:lnTo>
                <a:lnTo>
                  <a:pt x="26964" y="25736"/>
                </a:lnTo>
                <a:lnTo>
                  <a:pt x="26904" y="25837"/>
                </a:lnTo>
                <a:lnTo>
                  <a:pt x="26884" y="25877"/>
                </a:lnTo>
                <a:lnTo>
                  <a:pt x="26864" y="25937"/>
                </a:lnTo>
                <a:lnTo>
                  <a:pt x="26884" y="26139"/>
                </a:lnTo>
                <a:lnTo>
                  <a:pt x="26924" y="26320"/>
                </a:lnTo>
                <a:lnTo>
                  <a:pt x="26984" y="26501"/>
                </a:lnTo>
                <a:lnTo>
                  <a:pt x="27065" y="26683"/>
                </a:lnTo>
                <a:lnTo>
                  <a:pt x="27246" y="27045"/>
                </a:lnTo>
                <a:lnTo>
                  <a:pt x="27468" y="27407"/>
                </a:lnTo>
                <a:lnTo>
                  <a:pt x="27629" y="27669"/>
                </a:lnTo>
                <a:lnTo>
                  <a:pt x="27770" y="27931"/>
                </a:lnTo>
                <a:lnTo>
                  <a:pt x="27931" y="28233"/>
                </a:lnTo>
                <a:lnTo>
                  <a:pt x="28052" y="28535"/>
                </a:lnTo>
                <a:lnTo>
                  <a:pt x="28193" y="28877"/>
                </a:lnTo>
                <a:lnTo>
                  <a:pt x="28314" y="29220"/>
                </a:lnTo>
                <a:lnTo>
                  <a:pt x="27387" y="29079"/>
                </a:lnTo>
                <a:lnTo>
                  <a:pt x="26421" y="28958"/>
                </a:lnTo>
                <a:lnTo>
                  <a:pt x="26360" y="28958"/>
                </a:lnTo>
                <a:lnTo>
                  <a:pt x="26199" y="28978"/>
                </a:lnTo>
                <a:lnTo>
                  <a:pt x="26058" y="29039"/>
                </a:lnTo>
                <a:lnTo>
                  <a:pt x="25937" y="29139"/>
                </a:lnTo>
                <a:lnTo>
                  <a:pt x="25837" y="29260"/>
                </a:lnTo>
                <a:lnTo>
                  <a:pt x="25796" y="29401"/>
                </a:lnTo>
                <a:lnTo>
                  <a:pt x="25776" y="29562"/>
                </a:lnTo>
                <a:lnTo>
                  <a:pt x="25796" y="29703"/>
                </a:lnTo>
                <a:lnTo>
                  <a:pt x="25857" y="29824"/>
                </a:lnTo>
                <a:lnTo>
                  <a:pt x="25998" y="30045"/>
                </a:lnTo>
                <a:lnTo>
                  <a:pt x="26098" y="30287"/>
                </a:lnTo>
                <a:lnTo>
                  <a:pt x="26199" y="30569"/>
                </a:lnTo>
                <a:lnTo>
                  <a:pt x="26260" y="30851"/>
                </a:lnTo>
                <a:lnTo>
                  <a:pt x="26320" y="31173"/>
                </a:lnTo>
                <a:lnTo>
                  <a:pt x="26340" y="31495"/>
                </a:lnTo>
                <a:lnTo>
                  <a:pt x="26340" y="31858"/>
                </a:lnTo>
                <a:lnTo>
                  <a:pt x="26320" y="32220"/>
                </a:lnTo>
                <a:lnTo>
                  <a:pt x="26300" y="32482"/>
                </a:lnTo>
                <a:lnTo>
                  <a:pt x="26239" y="32744"/>
                </a:lnTo>
                <a:lnTo>
                  <a:pt x="26179" y="32986"/>
                </a:lnTo>
                <a:lnTo>
                  <a:pt x="26098" y="33247"/>
                </a:lnTo>
                <a:lnTo>
                  <a:pt x="25877" y="32965"/>
                </a:lnTo>
                <a:lnTo>
                  <a:pt x="25796" y="32905"/>
                </a:lnTo>
                <a:lnTo>
                  <a:pt x="25696" y="32845"/>
                </a:lnTo>
                <a:lnTo>
                  <a:pt x="25595" y="32824"/>
                </a:lnTo>
                <a:lnTo>
                  <a:pt x="25474" y="32804"/>
                </a:lnTo>
                <a:lnTo>
                  <a:pt x="25313" y="32824"/>
                </a:lnTo>
                <a:lnTo>
                  <a:pt x="25152" y="32885"/>
                </a:lnTo>
                <a:lnTo>
                  <a:pt x="25011" y="32965"/>
                </a:lnTo>
                <a:lnTo>
                  <a:pt x="24910" y="33066"/>
                </a:lnTo>
                <a:lnTo>
                  <a:pt x="24467" y="33590"/>
                </a:lnTo>
                <a:lnTo>
                  <a:pt x="23984" y="34093"/>
                </a:lnTo>
                <a:lnTo>
                  <a:pt x="23481" y="34576"/>
                </a:lnTo>
                <a:lnTo>
                  <a:pt x="22957" y="35060"/>
                </a:lnTo>
                <a:lnTo>
                  <a:pt x="22393" y="35523"/>
                </a:lnTo>
                <a:lnTo>
                  <a:pt x="21789" y="35946"/>
                </a:lnTo>
                <a:lnTo>
                  <a:pt x="21185" y="36389"/>
                </a:lnTo>
                <a:lnTo>
                  <a:pt x="20520" y="36792"/>
                </a:lnTo>
                <a:lnTo>
                  <a:pt x="19916" y="37134"/>
                </a:lnTo>
                <a:lnTo>
                  <a:pt x="19272" y="37476"/>
                </a:lnTo>
                <a:lnTo>
                  <a:pt x="18587" y="37798"/>
                </a:lnTo>
                <a:lnTo>
                  <a:pt x="17903" y="38100"/>
                </a:lnTo>
                <a:lnTo>
                  <a:pt x="17278" y="38342"/>
                </a:lnTo>
                <a:lnTo>
                  <a:pt x="16674" y="38543"/>
                </a:lnTo>
                <a:lnTo>
                  <a:pt x="15808" y="38846"/>
                </a:lnTo>
                <a:lnTo>
                  <a:pt x="15385" y="39007"/>
                </a:lnTo>
                <a:lnTo>
                  <a:pt x="14983" y="39188"/>
                </a:lnTo>
                <a:lnTo>
                  <a:pt x="14882" y="39268"/>
                </a:lnTo>
                <a:lnTo>
                  <a:pt x="14801" y="39369"/>
                </a:lnTo>
                <a:lnTo>
                  <a:pt x="14781" y="39490"/>
                </a:lnTo>
                <a:lnTo>
                  <a:pt x="14781" y="39611"/>
                </a:lnTo>
                <a:lnTo>
                  <a:pt x="14821" y="39732"/>
                </a:lnTo>
                <a:lnTo>
                  <a:pt x="14922" y="39812"/>
                </a:lnTo>
                <a:lnTo>
                  <a:pt x="14962" y="39852"/>
                </a:lnTo>
                <a:lnTo>
                  <a:pt x="15043" y="39893"/>
                </a:lnTo>
                <a:lnTo>
                  <a:pt x="15103" y="39913"/>
                </a:lnTo>
                <a:lnTo>
                  <a:pt x="15204" y="39913"/>
                </a:lnTo>
                <a:lnTo>
                  <a:pt x="15587" y="39893"/>
                </a:lnTo>
                <a:lnTo>
                  <a:pt x="15969" y="39832"/>
                </a:lnTo>
                <a:lnTo>
                  <a:pt x="16352" y="39732"/>
                </a:lnTo>
                <a:lnTo>
                  <a:pt x="16735" y="39631"/>
                </a:lnTo>
                <a:lnTo>
                  <a:pt x="17097" y="39510"/>
                </a:lnTo>
                <a:lnTo>
                  <a:pt x="17459" y="39389"/>
                </a:lnTo>
                <a:lnTo>
                  <a:pt x="18184" y="39087"/>
                </a:lnTo>
                <a:lnTo>
                  <a:pt x="18346" y="39027"/>
                </a:lnTo>
                <a:lnTo>
                  <a:pt x="19070" y="38725"/>
                </a:lnTo>
                <a:lnTo>
                  <a:pt x="19775" y="38382"/>
                </a:lnTo>
                <a:lnTo>
                  <a:pt x="20500" y="38000"/>
                </a:lnTo>
                <a:lnTo>
                  <a:pt x="21205" y="37597"/>
                </a:lnTo>
                <a:lnTo>
                  <a:pt x="21749" y="37255"/>
                </a:lnTo>
                <a:lnTo>
                  <a:pt x="22272" y="36892"/>
                </a:lnTo>
                <a:lnTo>
                  <a:pt x="22816" y="36530"/>
                </a:lnTo>
                <a:lnTo>
                  <a:pt x="23319" y="36127"/>
                </a:lnTo>
                <a:lnTo>
                  <a:pt x="23823" y="35704"/>
                </a:lnTo>
                <a:lnTo>
                  <a:pt x="24326" y="35281"/>
                </a:lnTo>
                <a:lnTo>
                  <a:pt x="24810" y="34838"/>
                </a:lnTo>
                <a:lnTo>
                  <a:pt x="25273" y="34355"/>
                </a:lnTo>
                <a:lnTo>
                  <a:pt x="25293" y="34576"/>
                </a:lnTo>
                <a:lnTo>
                  <a:pt x="25253" y="34798"/>
                </a:lnTo>
                <a:lnTo>
                  <a:pt x="25253" y="34919"/>
                </a:lnTo>
                <a:lnTo>
                  <a:pt x="25273" y="35040"/>
                </a:lnTo>
                <a:lnTo>
                  <a:pt x="25313" y="35140"/>
                </a:lnTo>
                <a:lnTo>
                  <a:pt x="25373" y="35261"/>
                </a:lnTo>
                <a:lnTo>
                  <a:pt x="25474" y="35362"/>
                </a:lnTo>
                <a:lnTo>
                  <a:pt x="25615" y="35442"/>
                </a:lnTo>
                <a:lnTo>
                  <a:pt x="25756" y="35483"/>
                </a:lnTo>
                <a:lnTo>
                  <a:pt x="25917" y="35503"/>
                </a:lnTo>
                <a:lnTo>
                  <a:pt x="26078" y="35483"/>
                </a:lnTo>
                <a:lnTo>
                  <a:pt x="26219" y="35442"/>
                </a:lnTo>
                <a:lnTo>
                  <a:pt x="26360" y="35342"/>
                </a:lnTo>
                <a:lnTo>
                  <a:pt x="26461" y="35241"/>
                </a:lnTo>
                <a:lnTo>
                  <a:pt x="26682" y="34919"/>
                </a:lnTo>
                <a:lnTo>
                  <a:pt x="26864" y="34576"/>
                </a:lnTo>
                <a:lnTo>
                  <a:pt x="27045" y="34234"/>
                </a:lnTo>
                <a:lnTo>
                  <a:pt x="27186" y="33892"/>
                </a:lnTo>
                <a:lnTo>
                  <a:pt x="27307" y="33529"/>
                </a:lnTo>
                <a:lnTo>
                  <a:pt x="27407" y="33147"/>
                </a:lnTo>
                <a:lnTo>
                  <a:pt x="27488" y="32764"/>
                </a:lnTo>
                <a:lnTo>
                  <a:pt x="27548" y="32361"/>
                </a:lnTo>
                <a:lnTo>
                  <a:pt x="27589" y="31979"/>
                </a:lnTo>
                <a:lnTo>
                  <a:pt x="27589" y="31616"/>
                </a:lnTo>
                <a:lnTo>
                  <a:pt x="27548" y="31213"/>
                </a:lnTo>
                <a:lnTo>
                  <a:pt x="27488" y="30831"/>
                </a:lnTo>
                <a:lnTo>
                  <a:pt x="27448" y="30569"/>
                </a:lnTo>
                <a:lnTo>
                  <a:pt x="27367" y="30267"/>
                </a:lnTo>
                <a:lnTo>
                  <a:pt x="28173" y="30388"/>
                </a:lnTo>
                <a:lnTo>
                  <a:pt x="29038" y="30529"/>
                </a:lnTo>
                <a:lnTo>
                  <a:pt x="29361" y="30529"/>
                </a:lnTo>
                <a:lnTo>
                  <a:pt x="29522" y="30468"/>
                </a:lnTo>
                <a:lnTo>
                  <a:pt x="29643" y="30388"/>
                </a:lnTo>
                <a:lnTo>
                  <a:pt x="29763" y="30287"/>
                </a:lnTo>
                <a:lnTo>
                  <a:pt x="29824" y="30186"/>
                </a:lnTo>
                <a:lnTo>
                  <a:pt x="29864" y="30066"/>
                </a:lnTo>
                <a:lnTo>
                  <a:pt x="29884" y="29925"/>
                </a:lnTo>
                <a:lnTo>
                  <a:pt x="29864" y="29804"/>
                </a:lnTo>
                <a:lnTo>
                  <a:pt x="29703" y="29220"/>
                </a:lnTo>
                <a:lnTo>
                  <a:pt x="29502" y="28656"/>
                </a:lnTo>
                <a:lnTo>
                  <a:pt x="29260" y="28072"/>
                </a:lnTo>
                <a:lnTo>
                  <a:pt x="28978" y="27468"/>
                </a:lnTo>
                <a:lnTo>
                  <a:pt x="28676" y="26964"/>
                </a:lnTo>
                <a:lnTo>
                  <a:pt x="28515" y="26703"/>
                </a:lnTo>
                <a:lnTo>
                  <a:pt x="28334" y="26441"/>
                </a:lnTo>
                <a:lnTo>
                  <a:pt x="28112" y="26179"/>
                </a:lnTo>
                <a:lnTo>
                  <a:pt x="27871" y="25958"/>
                </a:lnTo>
                <a:lnTo>
                  <a:pt x="27750" y="25877"/>
                </a:lnTo>
                <a:lnTo>
                  <a:pt x="27609" y="25796"/>
                </a:lnTo>
                <a:lnTo>
                  <a:pt x="27468" y="25716"/>
                </a:lnTo>
                <a:lnTo>
                  <a:pt x="27307" y="25656"/>
                </a:lnTo>
                <a:lnTo>
                  <a:pt x="27206" y="256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4" name="Google Shape;264;p32"/>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solidFill>
                  <a:schemeClr val="lt1"/>
                </a:solidFill>
              </a:rPr>
              <a:t>18</a:t>
            </a:fld>
            <a:endParaRPr>
              <a:solidFill>
                <a:schemeClr val="lt1"/>
              </a:solidFill>
            </a:endParaRPr>
          </a:p>
        </p:txBody>
      </p:sp>
      <p:pic>
        <p:nvPicPr>
          <p:cNvPr id="6" name="Google Shape;58;p12">
            <a:hlinkClick r:id="rId3" action="ppaction://hlinksldjump"/>
          </p:cNvPr>
          <p:cNvPicPr preferRelativeResize="0"/>
          <p:nvPr/>
        </p:nvPicPr>
        <p:blipFill rotWithShape="1">
          <a:blip r:embed="rId4">
            <a:alphaModFix/>
          </a:blip>
          <a:srcRect t="36664"/>
          <a:stretch/>
        </p:blipFill>
        <p:spPr>
          <a:xfrm>
            <a:off x="83714" y="3760681"/>
            <a:ext cx="548716" cy="162877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1"/>
          <p:cNvSpPr txBox="1"/>
          <p:nvPr/>
        </p:nvSpPr>
        <p:spPr>
          <a:xfrm>
            <a:off x="329599" y="462224"/>
            <a:ext cx="4516751" cy="9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a:solidFill>
                  <a:schemeClr val="lt1"/>
                </a:solidFill>
                <a:latin typeface="Lora"/>
                <a:ea typeface="Lora"/>
                <a:cs typeface="Lora"/>
                <a:sym typeface="Lora"/>
              </a:rPr>
              <a:t>G</a:t>
            </a:r>
            <a:r>
              <a:rPr lang="en" sz="1800">
                <a:solidFill>
                  <a:schemeClr val="lt1"/>
                </a:solidFill>
                <a:latin typeface="Lora"/>
                <a:ea typeface="Lora"/>
                <a:cs typeface="Lora"/>
                <a:sym typeface="Lora"/>
              </a:rPr>
              <a:t>ood Bye!!!</a:t>
            </a:r>
            <a:endParaRPr sz="1800">
              <a:solidFill>
                <a:schemeClr val="lt1"/>
              </a:solidFill>
              <a:latin typeface="Lora"/>
              <a:ea typeface="Lora"/>
              <a:cs typeface="Lora"/>
              <a:sym typeface="Lora"/>
            </a:endParaRPr>
          </a:p>
          <a:p>
            <a:pPr marL="0" lvl="0" indent="0" algn="ctr" rtl="0">
              <a:spcBef>
                <a:spcPts val="600"/>
              </a:spcBef>
              <a:spcAft>
                <a:spcPts val="0"/>
              </a:spcAft>
              <a:buNone/>
            </a:pPr>
            <a:r>
              <a:rPr lang="en" sz="1800" b="1">
                <a:solidFill>
                  <a:schemeClr val="lt1"/>
                </a:solidFill>
                <a:latin typeface="Lora"/>
                <a:ea typeface="Lora"/>
                <a:cs typeface="Lora"/>
                <a:sym typeface="Lora"/>
              </a:rPr>
              <a:t>Merry Chrismas </a:t>
            </a:r>
          </a:p>
          <a:p>
            <a:pPr marL="0" lvl="0" indent="0" algn="ctr" rtl="0">
              <a:spcBef>
                <a:spcPts val="600"/>
              </a:spcBef>
              <a:spcAft>
                <a:spcPts val="0"/>
              </a:spcAft>
              <a:buNone/>
            </a:pPr>
            <a:r>
              <a:rPr lang="en" sz="1800" b="1">
                <a:solidFill>
                  <a:schemeClr val="lt1"/>
                </a:solidFill>
                <a:latin typeface="Lora"/>
                <a:ea typeface="Lora"/>
                <a:cs typeface="Lora"/>
                <a:sym typeface="Lora"/>
              </a:rPr>
              <a:t>and Happy new year.</a:t>
            </a:r>
            <a:endParaRPr sz="1800" b="1">
              <a:solidFill>
                <a:schemeClr val="lt1"/>
              </a:solidFill>
              <a:latin typeface="Lora"/>
              <a:ea typeface="Lora"/>
              <a:cs typeface="Lora"/>
              <a:sym typeface="Lora"/>
            </a:endParaRPr>
          </a:p>
        </p:txBody>
      </p:sp>
      <p:sp>
        <p:nvSpPr>
          <p:cNvPr id="143" name="Google Shape;143;p21"/>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5"/>
          <p:cNvSpPr txBox="1">
            <a:spLocks noGrp="1"/>
          </p:cNvSpPr>
          <p:nvPr>
            <p:ph type="title" idx="4294967295"/>
          </p:nvPr>
        </p:nvSpPr>
        <p:spPr>
          <a:xfrm>
            <a:off x="-167615" y="2678743"/>
            <a:ext cx="2587370" cy="7003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TEAM </a:t>
            </a:r>
            <a:br>
              <a:rPr lang="en"/>
            </a:br>
            <a:r>
              <a:rPr lang="en"/>
              <a:t>PRESENTATION</a:t>
            </a:r>
            <a:endParaRPr/>
          </a:p>
        </p:txBody>
      </p:sp>
      <p:sp>
        <p:nvSpPr>
          <p:cNvPr id="701" name="Google Shape;701;p4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702" name="Google Shape;702;p45"/>
          <p:cNvPicPr preferRelativeResize="0"/>
          <p:nvPr/>
        </p:nvPicPr>
        <p:blipFill>
          <a:blip r:embed="rId3">
            <a:extLst>
              <a:ext uri="{28A0092B-C50C-407E-A947-70E740481C1C}">
                <a14:useLocalDpi xmlns:a14="http://schemas.microsoft.com/office/drawing/2010/main" val="0"/>
              </a:ext>
            </a:extLst>
          </a:blip>
          <a:stretch>
            <a:fillRect/>
          </a:stretch>
        </p:blipFill>
        <p:spPr>
          <a:xfrm>
            <a:off x="969297" y="252553"/>
            <a:ext cx="1489200" cy="1487076"/>
          </a:xfrm>
          <a:prstGeom prst="ellipse">
            <a:avLst/>
          </a:prstGeom>
          <a:noFill/>
          <a:ln>
            <a:noFill/>
          </a:ln>
        </p:spPr>
      </p:pic>
      <p:pic>
        <p:nvPicPr>
          <p:cNvPr id="704" name="Google Shape;704;p45"/>
          <p:cNvPicPr preferRelativeResize="0"/>
          <p:nvPr/>
        </p:nvPicPr>
        <p:blipFill>
          <a:blip r:embed="rId4">
            <a:extLst>
              <a:ext uri="{28A0092B-C50C-407E-A947-70E740481C1C}">
                <a14:useLocalDpi xmlns:a14="http://schemas.microsoft.com/office/drawing/2010/main" val="0"/>
              </a:ext>
            </a:extLst>
          </a:blip>
          <a:stretch>
            <a:fillRect/>
          </a:stretch>
        </p:blipFill>
        <p:spPr>
          <a:xfrm>
            <a:off x="2897646" y="254676"/>
            <a:ext cx="1489200" cy="1484953"/>
          </a:xfrm>
          <a:prstGeom prst="ellipse">
            <a:avLst/>
          </a:prstGeom>
          <a:noFill/>
          <a:ln>
            <a:noFill/>
          </a:ln>
        </p:spPr>
      </p:pic>
      <p:pic>
        <p:nvPicPr>
          <p:cNvPr id="706" name="Google Shape;706;p45"/>
          <p:cNvPicPr preferRelativeResize="0"/>
          <p:nvPr/>
        </p:nvPicPr>
        <p:blipFill>
          <a:blip r:embed="rId5">
            <a:extLst>
              <a:ext uri="{28A0092B-C50C-407E-A947-70E740481C1C}">
                <a14:useLocalDpi xmlns:a14="http://schemas.microsoft.com/office/drawing/2010/main" val="0"/>
              </a:ext>
            </a:extLst>
          </a:blip>
          <a:stretch>
            <a:fillRect/>
          </a:stretch>
        </p:blipFill>
        <p:spPr>
          <a:xfrm>
            <a:off x="4825995" y="252553"/>
            <a:ext cx="1479609" cy="1489200"/>
          </a:xfrm>
          <a:prstGeom prst="ellipse">
            <a:avLst/>
          </a:prstGeom>
          <a:noFill/>
          <a:ln>
            <a:noFill/>
          </a:ln>
        </p:spPr>
      </p:pic>
      <p:sp>
        <p:nvSpPr>
          <p:cNvPr id="707" name="Google Shape;707;p45"/>
          <p:cNvSpPr txBox="1"/>
          <p:nvPr/>
        </p:nvSpPr>
        <p:spPr>
          <a:xfrm>
            <a:off x="4821199" y="1925847"/>
            <a:ext cx="1489200" cy="40075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Nguyễn Minh Đoan</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N18DCCN044</a:t>
            </a:r>
            <a:endParaRPr sz="800">
              <a:solidFill>
                <a:schemeClr val="dk2"/>
              </a:solidFill>
              <a:latin typeface="Barlow"/>
              <a:ea typeface="Barlow"/>
              <a:cs typeface="Barlow"/>
              <a:sym typeface="Barlow"/>
            </a:endParaRPr>
          </a:p>
        </p:txBody>
      </p:sp>
      <p:pic>
        <p:nvPicPr>
          <p:cNvPr id="10" name="Google Shape;706;p45"/>
          <p:cNvPicPr preferRelativeResize="0"/>
          <p:nvPr/>
        </p:nvPicPr>
        <p:blipFill>
          <a:blip r:embed="rId6">
            <a:extLst>
              <a:ext uri="{28A0092B-C50C-407E-A947-70E740481C1C}">
                <a14:useLocalDpi xmlns:a14="http://schemas.microsoft.com/office/drawing/2010/main" val="0"/>
              </a:ext>
            </a:extLst>
          </a:blip>
          <a:stretch>
            <a:fillRect/>
          </a:stretch>
        </p:blipFill>
        <p:spPr>
          <a:xfrm>
            <a:off x="2233830" y="2305759"/>
            <a:ext cx="1479609" cy="1479609"/>
          </a:xfrm>
          <a:prstGeom prst="ellipse">
            <a:avLst/>
          </a:prstGeom>
          <a:noFill/>
          <a:ln>
            <a:noFill/>
          </a:ln>
        </p:spPr>
      </p:pic>
      <p:pic>
        <p:nvPicPr>
          <p:cNvPr id="11" name="Google Shape;706;p45"/>
          <p:cNvPicPr preferRelativeResize="0"/>
          <p:nvPr/>
        </p:nvPicPr>
        <p:blipFill>
          <a:blip r:embed="rId7">
            <a:extLst>
              <a:ext uri="{28A0092B-C50C-407E-A947-70E740481C1C}">
                <a14:useLocalDpi xmlns:a14="http://schemas.microsoft.com/office/drawing/2010/main" val="0"/>
              </a:ext>
            </a:extLst>
          </a:blip>
          <a:stretch>
            <a:fillRect/>
          </a:stretch>
        </p:blipFill>
        <p:spPr>
          <a:xfrm>
            <a:off x="4116400" y="2331392"/>
            <a:ext cx="1479609" cy="1479609"/>
          </a:xfrm>
          <a:prstGeom prst="ellipse">
            <a:avLst/>
          </a:prstGeom>
          <a:noFill/>
          <a:ln>
            <a:noFill/>
          </a:ln>
        </p:spPr>
      </p:pic>
      <p:pic>
        <p:nvPicPr>
          <p:cNvPr id="12" name="Google Shape;706;p45"/>
          <p:cNvPicPr preferRelativeResize="0"/>
          <p:nvPr/>
        </p:nvPicPr>
        <p:blipFill>
          <a:blip r:embed="rId8">
            <a:extLst>
              <a:ext uri="{28A0092B-C50C-407E-A947-70E740481C1C}">
                <a14:useLocalDpi xmlns:a14="http://schemas.microsoft.com/office/drawing/2010/main" val="0"/>
              </a:ext>
            </a:extLst>
          </a:blip>
          <a:stretch>
            <a:fillRect/>
          </a:stretch>
        </p:blipFill>
        <p:spPr>
          <a:xfrm>
            <a:off x="6110959" y="2300283"/>
            <a:ext cx="1479609" cy="1479609"/>
          </a:xfrm>
          <a:prstGeom prst="ellipse">
            <a:avLst/>
          </a:prstGeom>
          <a:noFill/>
          <a:ln>
            <a:noFill/>
          </a:ln>
        </p:spPr>
      </p:pic>
      <p:sp>
        <p:nvSpPr>
          <p:cNvPr id="13" name="Google Shape;707;p45"/>
          <p:cNvSpPr txBox="1"/>
          <p:nvPr/>
        </p:nvSpPr>
        <p:spPr>
          <a:xfrm>
            <a:off x="969297" y="1877057"/>
            <a:ext cx="1489200" cy="40075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Trần Minh Chiến</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N18DCCN023</a:t>
            </a:r>
            <a:endParaRPr sz="800">
              <a:solidFill>
                <a:schemeClr val="dk2"/>
              </a:solidFill>
              <a:latin typeface="Barlow"/>
              <a:ea typeface="Barlow"/>
              <a:cs typeface="Barlow"/>
              <a:sym typeface="Barlow"/>
            </a:endParaRPr>
          </a:p>
        </p:txBody>
      </p:sp>
      <p:sp>
        <p:nvSpPr>
          <p:cNvPr id="14" name="Google Shape;707;p45"/>
          <p:cNvSpPr txBox="1"/>
          <p:nvPr/>
        </p:nvSpPr>
        <p:spPr>
          <a:xfrm>
            <a:off x="2895248" y="1853813"/>
            <a:ext cx="1489200" cy="40075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Đỗ Văn Nam</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N18DCCN128</a:t>
            </a:r>
            <a:endParaRPr sz="800">
              <a:solidFill>
                <a:schemeClr val="dk2"/>
              </a:solidFill>
              <a:latin typeface="Barlow"/>
              <a:ea typeface="Barlow"/>
              <a:cs typeface="Barlow"/>
              <a:sym typeface="Barlow"/>
            </a:endParaRPr>
          </a:p>
        </p:txBody>
      </p:sp>
      <p:sp>
        <p:nvSpPr>
          <p:cNvPr id="15" name="Google Shape;707;p45"/>
          <p:cNvSpPr txBox="1"/>
          <p:nvPr/>
        </p:nvSpPr>
        <p:spPr>
          <a:xfrm>
            <a:off x="2224239" y="3854191"/>
            <a:ext cx="1489200" cy="40075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Trần Anh Đức</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N18DCCN047</a:t>
            </a:r>
            <a:endParaRPr sz="800">
              <a:solidFill>
                <a:schemeClr val="dk2"/>
              </a:solidFill>
              <a:latin typeface="Barlow"/>
              <a:ea typeface="Barlow"/>
              <a:cs typeface="Barlow"/>
              <a:sym typeface="Barlow"/>
            </a:endParaRPr>
          </a:p>
        </p:txBody>
      </p:sp>
      <p:sp>
        <p:nvSpPr>
          <p:cNvPr id="16" name="Google Shape;707;p45"/>
          <p:cNvSpPr txBox="1"/>
          <p:nvPr/>
        </p:nvSpPr>
        <p:spPr>
          <a:xfrm>
            <a:off x="4081395" y="3912669"/>
            <a:ext cx="1489200" cy="40075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Lương Ngọc Đại</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N18DCCN035</a:t>
            </a:r>
            <a:endParaRPr sz="800">
              <a:solidFill>
                <a:schemeClr val="dk2"/>
              </a:solidFill>
              <a:latin typeface="Barlow"/>
              <a:ea typeface="Barlow"/>
              <a:cs typeface="Barlow"/>
              <a:sym typeface="Barlow"/>
            </a:endParaRPr>
          </a:p>
        </p:txBody>
      </p:sp>
      <p:sp>
        <p:nvSpPr>
          <p:cNvPr id="17" name="Google Shape;707;p45"/>
          <p:cNvSpPr txBox="1"/>
          <p:nvPr/>
        </p:nvSpPr>
        <p:spPr>
          <a:xfrm>
            <a:off x="6024495" y="3908293"/>
            <a:ext cx="1489200" cy="40075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Phạm Thanh Qui</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N18DCCN164</a:t>
            </a:r>
            <a:endParaRPr sz="800">
              <a:solidFill>
                <a:schemeClr val="dk2"/>
              </a:solidFill>
              <a:latin typeface="Barlow"/>
              <a:ea typeface="Barlow"/>
              <a:cs typeface="Barlow"/>
              <a:sym typeface="Barlow"/>
            </a:endParaRPr>
          </a:p>
        </p:txBody>
      </p:sp>
      <p:sp>
        <p:nvSpPr>
          <p:cNvPr id="19" name="Google Shape;700;p45"/>
          <p:cNvSpPr txBox="1">
            <a:spLocks/>
          </p:cNvSpPr>
          <p:nvPr/>
        </p:nvSpPr>
        <p:spPr>
          <a:xfrm>
            <a:off x="6361115" y="809099"/>
            <a:ext cx="2782885" cy="7003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1pPr>
            <a:lvl2pPr marR="0" lvl="1"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2pPr>
            <a:lvl3pPr marR="0" lvl="2"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3pPr>
            <a:lvl4pPr marR="0" lvl="3"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4pPr>
            <a:lvl5pPr marR="0" lvl="4"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5pPr>
            <a:lvl6pPr marR="0" lvl="5"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6pPr>
            <a:lvl7pPr marR="0" lvl="6"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7pPr>
            <a:lvl8pPr marR="0" lvl="7"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8pPr>
            <a:lvl9pPr marR="0" lvl="8" algn="ctr" rtl="0">
              <a:lnSpc>
                <a:spcPct val="90000"/>
              </a:lnSpc>
              <a:spcBef>
                <a:spcPts val="0"/>
              </a:spcBef>
              <a:spcAft>
                <a:spcPts val="0"/>
              </a:spcAft>
              <a:buClr>
                <a:schemeClr val="accent1"/>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r>
              <a:rPr lang="en-US"/>
              <a:t>GVHD: </a:t>
            </a:r>
            <a:br>
              <a:rPr lang="en-US"/>
            </a:br>
            <a:r>
              <a:rPr lang="en-US"/>
              <a:t>ThS.Huỳnh Lưu Quốc Linh</a:t>
            </a:r>
          </a:p>
        </p:txBody>
      </p:sp>
    </p:spTree>
    <p:extLst>
      <p:ext uri="{BB962C8B-B14F-4D97-AF65-F5344CB8AC3E}">
        <p14:creationId xmlns:p14="http://schemas.microsoft.com/office/powerpoint/2010/main" val="1380767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1851750" y="362621"/>
            <a:ext cx="5440500" cy="45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PROCESS OF PROJECT</a:t>
            </a:r>
            <a:endParaRPr/>
          </a:p>
        </p:txBody>
      </p:sp>
      <p:sp>
        <p:nvSpPr>
          <p:cNvPr id="186" name="Google Shape;186;p26">
            <a:hlinkClick r:id="rId3" action="ppaction://hlinksldjump"/>
          </p:cNvPr>
          <p:cNvSpPr/>
          <p:nvPr/>
        </p:nvSpPr>
        <p:spPr>
          <a:xfrm>
            <a:off x="1591762" y="1460800"/>
            <a:ext cx="2149500" cy="1325100"/>
          </a:xfrm>
          <a:prstGeom prst="homePlate">
            <a:avLst>
              <a:gd name="adj" fmla="val 30129"/>
            </a:avLst>
          </a:prstGeom>
          <a:noFill/>
          <a:ln w="9525" cap="flat" cmpd="sng">
            <a:solidFill>
              <a:schemeClr val="accent1"/>
            </a:solidFill>
            <a:prstDash val="dashDot"/>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Lora"/>
                <a:ea typeface="Lora"/>
                <a:cs typeface="Lora"/>
                <a:sym typeface="Lora"/>
              </a:rPr>
              <a:t>Giới thiệu và đặc tả yêu cầu hệ thống</a:t>
            </a:r>
            <a:endParaRPr sz="1200">
              <a:solidFill>
                <a:schemeClr val="dk2"/>
              </a:solidFill>
              <a:latin typeface="Lora"/>
              <a:ea typeface="Lora"/>
              <a:cs typeface="Lora"/>
              <a:sym typeface="Lora"/>
            </a:endParaRPr>
          </a:p>
        </p:txBody>
      </p:sp>
      <p:sp>
        <p:nvSpPr>
          <p:cNvPr id="187" name="Google Shape;187;p26">
            <a:hlinkClick r:id="rId4" action="ppaction://hlinksldjump"/>
          </p:cNvPr>
          <p:cNvSpPr/>
          <p:nvPr/>
        </p:nvSpPr>
        <p:spPr>
          <a:xfrm>
            <a:off x="3455879" y="1460800"/>
            <a:ext cx="2190900" cy="1325100"/>
          </a:xfrm>
          <a:prstGeom prst="chevron">
            <a:avLst>
              <a:gd name="adj" fmla="val 29853"/>
            </a:avLst>
          </a:prstGeom>
          <a:noFill/>
          <a:ln w="9525" cap="flat" cmpd="sng">
            <a:solidFill>
              <a:schemeClr val="accent1"/>
            </a:solidFill>
            <a:prstDash val="dashDot"/>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Lora"/>
                <a:ea typeface="Lora"/>
                <a:cs typeface="Lora"/>
                <a:sym typeface="Lora"/>
              </a:rPr>
              <a:t>Xây dựng, thiết kế chi tiết hệ thống đề tài</a:t>
            </a:r>
            <a:endParaRPr sz="1200">
              <a:solidFill>
                <a:schemeClr val="dk2"/>
              </a:solidFill>
              <a:latin typeface="Lora"/>
              <a:ea typeface="Lora"/>
              <a:cs typeface="Lora"/>
              <a:sym typeface="Lora"/>
            </a:endParaRPr>
          </a:p>
        </p:txBody>
      </p:sp>
      <p:sp>
        <p:nvSpPr>
          <p:cNvPr id="188" name="Google Shape;188;p26">
            <a:hlinkClick r:id="rId5" action="ppaction://hlinksldjump"/>
          </p:cNvPr>
          <p:cNvSpPr/>
          <p:nvPr/>
        </p:nvSpPr>
        <p:spPr>
          <a:xfrm>
            <a:off x="5361333" y="1460800"/>
            <a:ext cx="2190900" cy="1325100"/>
          </a:xfrm>
          <a:prstGeom prst="chevron">
            <a:avLst>
              <a:gd name="adj" fmla="val 29853"/>
            </a:avLst>
          </a:prstGeom>
          <a:noFill/>
          <a:ln w="9525" cap="flat" cmpd="sng">
            <a:solidFill>
              <a:schemeClr val="accent1"/>
            </a:solidFill>
            <a:prstDash val="dashDot"/>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Lora"/>
                <a:ea typeface="Lora"/>
                <a:cs typeface="Lora"/>
                <a:sym typeface="Lora"/>
              </a:rPr>
              <a:t>Demo Ứng dụng sử dụng hệ thống thiết kế</a:t>
            </a:r>
            <a:endParaRPr sz="1200">
              <a:solidFill>
                <a:schemeClr val="dk2"/>
              </a:solidFill>
              <a:latin typeface="Lora"/>
              <a:ea typeface="Lora"/>
              <a:cs typeface="Lora"/>
              <a:sym typeface="Lora"/>
            </a:endParaRPr>
          </a:p>
        </p:txBody>
      </p:sp>
      <p:sp>
        <p:nvSpPr>
          <p:cNvPr id="189" name="Google Shape;189;p26"/>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3</a:t>
            </a:fld>
            <a:endParaRPr/>
          </a:p>
        </p:txBody>
      </p:sp>
    </p:spTree>
    <p:extLst>
      <p:ext uri="{BB962C8B-B14F-4D97-AF65-F5344CB8AC3E}">
        <p14:creationId xmlns:p14="http://schemas.microsoft.com/office/powerpoint/2010/main" val="1477269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4000">
              <a:schemeClr val="accent5"/>
            </a:gs>
            <a:gs pos="85000">
              <a:schemeClr val="accent4"/>
            </a:gs>
            <a:gs pos="100000">
              <a:schemeClr val="accent4"/>
            </a:gs>
          </a:gsLst>
          <a:lin ang="5400012" scaled="0"/>
        </a:gradFill>
        <a:effectLst/>
      </p:bgPr>
    </p:bg>
    <p:spTree>
      <p:nvGrpSpPr>
        <p:cNvPr id="1" name="Shape 83"/>
        <p:cNvGrpSpPr/>
        <p:nvPr/>
      </p:nvGrpSpPr>
      <p:grpSpPr>
        <a:xfrm>
          <a:off x="0" y="0"/>
          <a:ext cx="0" cy="0"/>
          <a:chOff x="0" y="0"/>
          <a:chExt cx="0" cy="0"/>
        </a:xfrm>
      </p:grpSpPr>
      <p:sp>
        <p:nvSpPr>
          <p:cNvPr id="84" name="Google Shape;84;p14"/>
          <p:cNvSpPr txBox="1">
            <a:spLocks noGrp="1"/>
          </p:cNvSpPr>
          <p:nvPr>
            <p:ph type="ctrTitle" idx="4294967295"/>
          </p:nvPr>
        </p:nvSpPr>
        <p:spPr>
          <a:xfrm>
            <a:off x="2118200" y="1442275"/>
            <a:ext cx="4907400" cy="1221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a:solidFill>
                  <a:srgbClr val="FFFFFF"/>
                </a:solidFill>
              </a:rPr>
              <a:t>HELLO!</a:t>
            </a:r>
            <a:r>
              <a:rPr lang="en" sz="3600"/>
              <a:t/>
            </a:r>
            <a:br>
              <a:rPr lang="en" sz="3600"/>
            </a:br>
            <a:r>
              <a:rPr lang="en" sz="3600" b="0">
                <a:solidFill>
                  <a:srgbClr val="FFFFFF"/>
                </a:solidFill>
              </a:rPr>
              <a:t>We are Group 12</a:t>
            </a:r>
            <a:endParaRPr sz="3600" b="0">
              <a:solidFill>
                <a:srgbClr val="FFFFFF"/>
              </a:solidFill>
            </a:endParaRPr>
          </a:p>
        </p:txBody>
      </p:sp>
      <p:sp>
        <p:nvSpPr>
          <p:cNvPr id="85" name="Google Shape;85;p14"/>
          <p:cNvSpPr txBox="1">
            <a:spLocks noGrp="1"/>
          </p:cNvSpPr>
          <p:nvPr>
            <p:ph type="body" idx="4294967295"/>
          </p:nvPr>
        </p:nvSpPr>
        <p:spPr>
          <a:xfrm>
            <a:off x="2208635" y="2534250"/>
            <a:ext cx="4907400" cy="1221300"/>
          </a:xfrm>
          <a:prstGeom prst="rect">
            <a:avLst/>
          </a:prstGeom>
        </p:spPr>
        <p:txBody>
          <a:bodyPr spcFirstLastPara="1" wrap="square" lIns="0" tIns="0" rIns="0" bIns="0" anchor="ctr" anchorCtr="0">
            <a:noAutofit/>
          </a:bodyPr>
          <a:lstStyle/>
          <a:p>
            <a:pPr marL="0" lvl="0" indent="0" algn="ctr">
              <a:buNone/>
            </a:pPr>
            <a:r>
              <a:rPr lang="en-US">
                <a:solidFill>
                  <a:srgbClr val="FFFFFF"/>
                </a:solidFill>
              </a:rPr>
              <a:t>GIỚI THIỆU VÀ ĐẶC TẢ YÊU CẦU HỆ THỐNG</a:t>
            </a:r>
          </a:p>
        </p:txBody>
      </p:sp>
      <p:sp>
        <p:nvSpPr>
          <p:cNvPr id="86" name="Google Shape;86;p14"/>
          <p:cNvSpPr/>
          <p:nvPr/>
        </p:nvSpPr>
        <p:spPr>
          <a:xfrm>
            <a:off x="4024662" y="284435"/>
            <a:ext cx="1094475" cy="1044140"/>
          </a:xfrm>
          <a:custGeom>
            <a:avLst/>
            <a:gdLst/>
            <a:ahLst/>
            <a:cxnLst/>
            <a:rect l="l" t="t" r="r" b="b"/>
            <a:pathLst>
              <a:path w="35584" h="33953" extrusionOk="0">
                <a:moveTo>
                  <a:pt x="26783" y="15547"/>
                </a:moveTo>
                <a:lnTo>
                  <a:pt x="27025" y="15708"/>
                </a:lnTo>
                <a:lnTo>
                  <a:pt x="27266" y="15869"/>
                </a:lnTo>
                <a:lnTo>
                  <a:pt x="27548" y="16111"/>
                </a:lnTo>
                <a:lnTo>
                  <a:pt x="27790" y="16352"/>
                </a:lnTo>
                <a:lnTo>
                  <a:pt x="28032" y="16614"/>
                </a:lnTo>
                <a:lnTo>
                  <a:pt x="28273" y="16896"/>
                </a:lnTo>
                <a:lnTo>
                  <a:pt x="28434" y="17118"/>
                </a:lnTo>
                <a:lnTo>
                  <a:pt x="28595" y="17339"/>
                </a:lnTo>
                <a:lnTo>
                  <a:pt x="28757" y="17601"/>
                </a:lnTo>
                <a:lnTo>
                  <a:pt x="28877" y="17843"/>
                </a:lnTo>
                <a:lnTo>
                  <a:pt x="28132" y="17561"/>
                </a:lnTo>
                <a:lnTo>
                  <a:pt x="27065" y="17178"/>
                </a:lnTo>
                <a:lnTo>
                  <a:pt x="26823" y="17097"/>
                </a:lnTo>
                <a:lnTo>
                  <a:pt x="26602" y="17037"/>
                </a:lnTo>
                <a:lnTo>
                  <a:pt x="26703" y="16292"/>
                </a:lnTo>
                <a:lnTo>
                  <a:pt x="26783" y="15547"/>
                </a:lnTo>
                <a:close/>
                <a:moveTo>
                  <a:pt x="7995" y="16151"/>
                </a:moveTo>
                <a:lnTo>
                  <a:pt x="7995" y="16775"/>
                </a:lnTo>
                <a:lnTo>
                  <a:pt x="8035" y="17400"/>
                </a:lnTo>
                <a:lnTo>
                  <a:pt x="7854" y="17480"/>
                </a:lnTo>
                <a:lnTo>
                  <a:pt x="7673" y="17581"/>
                </a:lnTo>
                <a:lnTo>
                  <a:pt x="7330" y="17802"/>
                </a:lnTo>
                <a:lnTo>
                  <a:pt x="6666" y="18265"/>
                </a:lnTo>
                <a:lnTo>
                  <a:pt x="6243" y="18547"/>
                </a:lnTo>
                <a:lnTo>
                  <a:pt x="6001" y="18668"/>
                </a:lnTo>
                <a:lnTo>
                  <a:pt x="5780" y="18789"/>
                </a:lnTo>
                <a:lnTo>
                  <a:pt x="6021" y="18427"/>
                </a:lnTo>
                <a:lnTo>
                  <a:pt x="6263" y="18084"/>
                </a:lnTo>
                <a:lnTo>
                  <a:pt x="6505" y="17742"/>
                </a:lnTo>
                <a:lnTo>
                  <a:pt x="6787" y="17400"/>
                </a:lnTo>
                <a:lnTo>
                  <a:pt x="7048" y="17077"/>
                </a:lnTo>
                <a:lnTo>
                  <a:pt x="7350" y="16775"/>
                </a:lnTo>
                <a:lnTo>
                  <a:pt x="7653" y="16473"/>
                </a:lnTo>
                <a:lnTo>
                  <a:pt x="7955" y="16191"/>
                </a:lnTo>
                <a:lnTo>
                  <a:pt x="7995" y="16151"/>
                </a:lnTo>
                <a:close/>
                <a:moveTo>
                  <a:pt x="12727" y="21729"/>
                </a:moveTo>
                <a:lnTo>
                  <a:pt x="12606" y="21749"/>
                </a:lnTo>
                <a:lnTo>
                  <a:pt x="12486" y="21769"/>
                </a:lnTo>
                <a:lnTo>
                  <a:pt x="12324" y="21830"/>
                </a:lnTo>
                <a:lnTo>
                  <a:pt x="12163" y="21910"/>
                </a:lnTo>
                <a:lnTo>
                  <a:pt x="12022" y="22011"/>
                </a:lnTo>
                <a:lnTo>
                  <a:pt x="11902" y="22132"/>
                </a:lnTo>
                <a:lnTo>
                  <a:pt x="11801" y="22253"/>
                </a:lnTo>
                <a:lnTo>
                  <a:pt x="11700" y="22394"/>
                </a:lnTo>
                <a:lnTo>
                  <a:pt x="11640" y="22514"/>
                </a:lnTo>
                <a:lnTo>
                  <a:pt x="11599" y="22676"/>
                </a:lnTo>
                <a:lnTo>
                  <a:pt x="11559" y="22837"/>
                </a:lnTo>
                <a:lnTo>
                  <a:pt x="11539" y="22978"/>
                </a:lnTo>
                <a:lnTo>
                  <a:pt x="11559" y="23139"/>
                </a:lnTo>
                <a:lnTo>
                  <a:pt x="11599" y="23300"/>
                </a:lnTo>
                <a:lnTo>
                  <a:pt x="11660" y="23501"/>
                </a:lnTo>
                <a:lnTo>
                  <a:pt x="11761" y="23703"/>
                </a:lnTo>
                <a:lnTo>
                  <a:pt x="11881" y="23864"/>
                </a:lnTo>
                <a:lnTo>
                  <a:pt x="12042" y="24005"/>
                </a:lnTo>
                <a:lnTo>
                  <a:pt x="12224" y="24125"/>
                </a:lnTo>
                <a:lnTo>
                  <a:pt x="12405" y="24206"/>
                </a:lnTo>
                <a:lnTo>
                  <a:pt x="12606" y="24246"/>
                </a:lnTo>
                <a:lnTo>
                  <a:pt x="12828" y="24266"/>
                </a:lnTo>
                <a:lnTo>
                  <a:pt x="12949" y="24266"/>
                </a:lnTo>
                <a:lnTo>
                  <a:pt x="13069" y="24246"/>
                </a:lnTo>
                <a:lnTo>
                  <a:pt x="13190" y="24226"/>
                </a:lnTo>
                <a:lnTo>
                  <a:pt x="13311" y="24186"/>
                </a:lnTo>
                <a:lnTo>
                  <a:pt x="13412" y="24125"/>
                </a:lnTo>
                <a:lnTo>
                  <a:pt x="13533" y="24065"/>
                </a:lnTo>
                <a:lnTo>
                  <a:pt x="13633" y="23984"/>
                </a:lnTo>
                <a:lnTo>
                  <a:pt x="13714" y="23904"/>
                </a:lnTo>
                <a:lnTo>
                  <a:pt x="13835" y="23783"/>
                </a:lnTo>
                <a:lnTo>
                  <a:pt x="13915" y="23642"/>
                </a:lnTo>
                <a:lnTo>
                  <a:pt x="13996" y="23481"/>
                </a:lnTo>
                <a:lnTo>
                  <a:pt x="14056" y="23320"/>
                </a:lnTo>
                <a:lnTo>
                  <a:pt x="14076" y="23159"/>
                </a:lnTo>
                <a:lnTo>
                  <a:pt x="14096" y="22998"/>
                </a:lnTo>
                <a:lnTo>
                  <a:pt x="14076" y="22837"/>
                </a:lnTo>
                <a:lnTo>
                  <a:pt x="14056" y="22676"/>
                </a:lnTo>
                <a:lnTo>
                  <a:pt x="14016" y="22555"/>
                </a:lnTo>
                <a:lnTo>
                  <a:pt x="13956" y="22434"/>
                </a:lnTo>
                <a:lnTo>
                  <a:pt x="13835" y="22232"/>
                </a:lnTo>
                <a:lnTo>
                  <a:pt x="13653" y="22051"/>
                </a:lnTo>
                <a:lnTo>
                  <a:pt x="13472" y="21910"/>
                </a:lnTo>
                <a:lnTo>
                  <a:pt x="13351" y="21850"/>
                </a:lnTo>
                <a:lnTo>
                  <a:pt x="13231" y="21810"/>
                </a:lnTo>
                <a:lnTo>
                  <a:pt x="13110" y="21769"/>
                </a:lnTo>
                <a:lnTo>
                  <a:pt x="12989" y="21749"/>
                </a:lnTo>
                <a:lnTo>
                  <a:pt x="12868" y="21729"/>
                </a:lnTo>
                <a:close/>
                <a:moveTo>
                  <a:pt x="20581" y="21648"/>
                </a:moveTo>
                <a:lnTo>
                  <a:pt x="20400" y="21669"/>
                </a:lnTo>
                <a:lnTo>
                  <a:pt x="20218" y="21709"/>
                </a:lnTo>
                <a:lnTo>
                  <a:pt x="20057" y="21769"/>
                </a:lnTo>
                <a:lnTo>
                  <a:pt x="19896" y="21830"/>
                </a:lnTo>
                <a:lnTo>
                  <a:pt x="19755" y="21930"/>
                </a:lnTo>
                <a:lnTo>
                  <a:pt x="19614" y="22051"/>
                </a:lnTo>
                <a:lnTo>
                  <a:pt x="19493" y="22192"/>
                </a:lnTo>
                <a:lnTo>
                  <a:pt x="19393" y="22333"/>
                </a:lnTo>
                <a:lnTo>
                  <a:pt x="19312" y="22494"/>
                </a:lnTo>
                <a:lnTo>
                  <a:pt x="19252" y="22655"/>
                </a:lnTo>
                <a:lnTo>
                  <a:pt x="19232" y="22837"/>
                </a:lnTo>
                <a:lnTo>
                  <a:pt x="19211" y="23018"/>
                </a:lnTo>
                <a:lnTo>
                  <a:pt x="19232" y="23199"/>
                </a:lnTo>
                <a:lnTo>
                  <a:pt x="19272" y="23360"/>
                </a:lnTo>
                <a:lnTo>
                  <a:pt x="19312" y="23541"/>
                </a:lnTo>
                <a:lnTo>
                  <a:pt x="19393" y="23703"/>
                </a:lnTo>
                <a:lnTo>
                  <a:pt x="19493" y="23843"/>
                </a:lnTo>
                <a:lnTo>
                  <a:pt x="19614" y="23984"/>
                </a:lnTo>
                <a:lnTo>
                  <a:pt x="19755" y="24085"/>
                </a:lnTo>
                <a:lnTo>
                  <a:pt x="19896" y="24186"/>
                </a:lnTo>
                <a:lnTo>
                  <a:pt x="20037" y="24266"/>
                </a:lnTo>
                <a:lnTo>
                  <a:pt x="20198" y="24327"/>
                </a:lnTo>
                <a:lnTo>
                  <a:pt x="20561" y="24367"/>
                </a:lnTo>
                <a:lnTo>
                  <a:pt x="20722" y="24347"/>
                </a:lnTo>
                <a:lnTo>
                  <a:pt x="20903" y="24327"/>
                </a:lnTo>
                <a:lnTo>
                  <a:pt x="21064" y="24266"/>
                </a:lnTo>
                <a:lnTo>
                  <a:pt x="21225" y="24186"/>
                </a:lnTo>
                <a:lnTo>
                  <a:pt x="21245" y="24186"/>
                </a:lnTo>
                <a:lnTo>
                  <a:pt x="21386" y="24085"/>
                </a:lnTo>
                <a:lnTo>
                  <a:pt x="21507" y="23964"/>
                </a:lnTo>
                <a:lnTo>
                  <a:pt x="21628" y="23843"/>
                </a:lnTo>
                <a:lnTo>
                  <a:pt x="21729" y="23703"/>
                </a:lnTo>
                <a:lnTo>
                  <a:pt x="21809" y="23521"/>
                </a:lnTo>
                <a:lnTo>
                  <a:pt x="21870" y="23340"/>
                </a:lnTo>
                <a:lnTo>
                  <a:pt x="21910" y="23179"/>
                </a:lnTo>
                <a:lnTo>
                  <a:pt x="21910" y="22998"/>
                </a:lnTo>
                <a:lnTo>
                  <a:pt x="21910" y="22816"/>
                </a:lnTo>
                <a:lnTo>
                  <a:pt x="21870" y="22655"/>
                </a:lnTo>
                <a:lnTo>
                  <a:pt x="21809" y="22474"/>
                </a:lnTo>
                <a:lnTo>
                  <a:pt x="21729" y="22333"/>
                </a:lnTo>
                <a:lnTo>
                  <a:pt x="21628" y="22172"/>
                </a:lnTo>
                <a:lnTo>
                  <a:pt x="21527" y="22051"/>
                </a:lnTo>
                <a:lnTo>
                  <a:pt x="21386" y="21930"/>
                </a:lnTo>
                <a:lnTo>
                  <a:pt x="21245" y="21830"/>
                </a:lnTo>
                <a:lnTo>
                  <a:pt x="21104" y="21769"/>
                </a:lnTo>
                <a:lnTo>
                  <a:pt x="20923" y="21709"/>
                </a:lnTo>
                <a:lnTo>
                  <a:pt x="20581" y="21648"/>
                </a:lnTo>
                <a:close/>
                <a:moveTo>
                  <a:pt x="16191" y="13090"/>
                </a:moveTo>
                <a:lnTo>
                  <a:pt x="16775" y="13110"/>
                </a:lnTo>
                <a:lnTo>
                  <a:pt x="17339" y="13130"/>
                </a:lnTo>
                <a:lnTo>
                  <a:pt x="17963" y="13191"/>
                </a:lnTo>
                <a:lnTo>
                  <a:pt x="18607" y="13271"/>
                </a:lnTo>
                <a:lnTo>
                  <a:pt x="19232" y="13372"/>
                </a:lnTo>
                <a:lnTo>
                  <a:pt x="19876" y="13473"/>
                </a:lnTo>
                <a:lnTo>
                  <a:pt x="21124" y="13734"/>
                </a:lnTo>
                <a:lnTo>
                  <a:pt x="22373" y="14016"/>
                </a:lnTo>
                <a:lnTo>
                  <a:pt x="22836" y="14137"/>
                </a:lnTo>
                <a:lnTo>
                  <a:pt x="23319" y="14258"/>
                </a:lnTo>
                <a:lnTo>
                  <a:pt x="23783" y="14399"/>
                </a:lnTo>
                <a:lnTo>
                  <a:pt x="24024" y="14500"/>
                </a:lnTo>
                <a:lnTo>
                  <a:pt x="24246" y="14580"/>
                </a:lnTo>
                <a:lnTo>
                  <a:pt x="24427" y="14681"/>
                </a:lnTo>
                <a:lnTo>
                  <a:pt x="24568" y="14782"/>
                </a:lnTo>
                <a:lnTo>
                  <a:pt x="24709" y="14902"/>
                </a:lnTo>
                <a:lnTo>
                  <a:pt x="24850" y="15023"/>
                </a:lnTo>
                <a:lnTo>
                  <a:pt x="25112" y="15285"/>
                </a:lnTo>
                <a:lnTo>
                  <a:pt x="25373" y="15547"/>
                </a:lnTo>
                <a:lnTo>
                  <a:pt x="25232" y="16634"/>
                </a:lnTo>
                <a:lnTo>
                  <a:pt x="25152" y="17178"/>
                </a:lnTo>
                <a:lnTo>
                  <a:pt x="25071" y="17722"/>
                </a:lnTo>
                <a:lnTo>
                  <a:pt x="24910" y="18527"/>
                </a:lnTo>
                <a:lnTo>
                  <a:pt x="24729" y="19333"/>
                </a:lnTo>
                <a:lnTo>
                  <a:pt x="24528" y="20138"/>
                </a:lnTo>
                <a:lnTo>
                  <a:pt x="24326" y="20944"/>
                </a:lnTo>
                <a:lnTo>
                  <a:pt x="24105" y="21729"/>
                </a:lnTo>
                <a:lnTo>
                  <a:pt x="23863" y="22514"/>
                </a:lnTo>
                <a:lnTo>
                  <a:pt x="23601" y="23280"/>
                </a:lnTo>
                <a:lnTo>
                  <a:pt x="23319" y="24045"/>
                </a:lnTo>
                <a:lnTo>
                  <a:pt x="23017" y="24810"/>
                </a:lnTo>
                <a:lnTo>
                  <a:pt x="22715" y="25575"/>
                </a:lnTo>
                <a:lnTo>
                  <a:pt x="22373" y="26320"/>
                </a:lnTo>
                <a:lnTo>
                  <a:pt x="22031" y="27065"/>
                </a:lnTo>
                <a:lnTo>
                  <a:pt x="21668" y="27790"/>
                </a:lnTo>
                <a:lnTo>
                  <a:pt x="21286" y="28495"/>
                </a:lnTo>
                <a:lnTo>
                  <a:pt x="20883" y="29200"/>
                </a:lnTo>
                <a:lnTo>
                  <a:pt x="20460" y="29885"/>
                </a:lnTo>
                <a:lnTo>
                  <a:pt x="20218" y="30247"/>
                </a:lnTo>
                <a:lnTo>
                  <a:pt x="20198" y="30247"/>
                </a:lnTo>
                <a:lnTo>
                  <a:pt x="20057" y="30126"/>
                </a:lnTo>
                <a:lnTo>
                  <a:pt x="19916" y="30026"/>
                </a:lnTo>
                <a:lnTo>
                  <a:pt x="19876" y="29965"/>
                </a:lnTo>
                <a:lnTo>
                  <a:pt x="19775" y="29824"/>
                </a:lnTo>
                <a:lnTo>
                  <a:pt x="19654" y="29703"/>
                </a:lnTo>
                <a:lnTo>
                  <a:pt x="19393" y="29542"/>
                </a:lnTo>
                <a:lnTo>
                  <a:pt x="19151" y="29381"/>
                </a:lnTo>
                <a:lnTo>
                  <a:pt x="18889" y="29240"/>
                </a:lnTo>
                <a:lnTo>
                  <a:pt x="18607" y="29119"/>
                </a:lnTo>
                <a:lnTo>
                  <a:pt x="18345" y="29019"/>
                </a:lnTo>
                <a:lnTo>
                  <a:pt x="18084" y="28938"/>
                </a:lnTo>
                <a:lnTo>
                  <a:pt x="17802" y="28878"/>
                </a:lnTo>
                <a:lnTo>
                  <a:pt x="17540" y="28838"/>
                </a:lnTo>
                <a:lnTo>
                  <a:pt x="17258" y="28797"/>
                </a:lnTo>
                <a:lnTo>
                  <a:pt x="16976" y="28797"/>
                </a:lnTo>
                <a:lnTo>
                  <a:pt x="16694" y="28817"/>
                </a:lnTo>
                <a:lnTo>
                  <a:pt x="16412" y="28838"/>
                </a:lnTo>
                <a:lnTo>
                  <a:pt x="16090" y="28898"/>
                </a:lnTo>
                <a:lnTo>
                  <a:pt x="15748" y="28999"/>
                </a:lnTo>
                <a:lnTo>
                  <a:pt x="15405" y="29119"/>
                </a:lnTo>
                <a:lnTo>
                  <a:pt x="15063" y="29281"/>
                </a:lnTo>
                <a:lnTo>
                  <a:pt x="14741" y="29482"/>
                </a:lnTo>
                <a:lnTo>
                  <a:pt x="14439" y="29683"/>
                </a:lnTo>
                <a:lnTo>
                  <a:pt x="14157" y="29925"/>
                </a:lnTo>
                <a:lnTo>
                  <a:pt x="13895" y="30207"/>
                </a:lnTo>
                <a:lnTo>
                  <a:pt x="13513" y="29563"/>
                </a:lnTo>
                <a:lnTo>
                  <a:pt x="12949" y="28576"/>
                </a:lnTo>
                <a:lnTo>
                  <a:pt x="12445" y="27589"/>
                </a:lnTo>
                <a:lnTo>
                  <a:pt x="11962" y="26602"/>
                </a:lnTo>
                <a:lnTo>
                  <a:pt x="11539" y="25575"/>
                </a:lnTo>
                <a:lnTo>
                  <a:pt x="11136" y="24548"/>
                </a:lnTo>
                <a:lnTo>
                  <a:pt x="10794" y="23501"/>
                </a:lnTo>
                <a:lnTo>
                  <a:pt x="10472" y="22434"/>
                </a:lnTo>
                <a:lnTo>
                  <a:pt x="10190" y="21346"/>
                </a:lnTo>
                <a:lnTo>
                  <a:pt x="9948" y="20259"/>
                </a:lnTo>
                <a:lnTo>
                  <a:pt x="9747" y="19151"/>
                </a:lnTo>
                <a:lnTo>
                  <a:pt x="9666" y="18608"/>
                </a:lnTo>
                <a:lnTo>
                  <a:pt x="9586" y="18064"/>
                </a:lnTo>
                <a:lnTo>
                  <a:pt x="9465" y="16997"/>
                </a:lnTo>
                <a:lnTo>
                  <a:pt x="9364" y="16050"/>
                </a:lnTo>
                <a:lnTo>
                  <a:pt x="9324" y="15567"/>
                </a:lnTo>
                <a:lnTo>
                  <a:pt x="9243" y="15104"/>
                </a:lnTo>
                <a:lnTo>
                  <a:pt x="9404" y="15023"/>
                </a:lnTo>
                <a:lnTo>
                  <a:pt x="9545" y="14923"/>
                </a:lnTo>
                <a:lnTo>
                  <a:pt x="9848" y="14721"/>
                </a:lnTo>
                <a:lnTo>
                  <a:pt x="10291" y="14459"/>
                </a:lnTo>
                <a:lnTo>
                  <a:pt x="10754" y="14218"/>
                </a:lnTo>
                <a:lnTo>
                  <a:pt x="11257" y="13976"/>
                </a:lnTo>
                <a:lnTo>
                  <a:pt x="11781" y="13775"/>
                </a:lnTo>
                <a:lnTo>
                  <a:pt x="12284" y="13614"/>
                </a:lnTo>
                <a:lnTo>
                  <a:pt x="12828" y="13453"/>
                </a:lnTo>
                <a:lnTo>
                  <a:pt x="13372" y="13332"/>
                </a:lnTo>
                <a:lnTo>
                  <a:pt x="13935" y="13231"/>
                </a:lnTo>
                <a:lnTo>
                  <a:pt x="14499" y="13171"/>
                </a:lnTo>
                <a:lnTo>
                  <a:pt x="15063" y="13110"/>
                </a:lnTo>
                <a:lnTo>
                  <a:pt x="15627" y="13090"/>
                </a:lnTo>
                <a:close/>
                <a:moveTo>
                  <a:pt x="16936" y="30428"/>
                </a:moveTo>
                <a:lnTo>
                  <a:pt x="17218" y="30449"/>
                </a:lnTo>
                <a:lnTo>
                  <a:pt x="17500" y="30489"/>
                </a:lnTo>
                <a:lnTo>
                  <a:pt x="17782" y="30549"/>
                </a:lnTo>
                <a:lnTo>
                  <a:pt x="18043" y="30650"/>
                </a:lnTo>
                <a:lnTo>
                  <a:pt x="18305" y="30771"/>
                </a:lnTo>
                <a:lnTo>
                  <a:pt x="18547" y="30912"/>
                </a:lnTo>
                <a:lnTo>
                  <a:pt x="18688" y="31113"/>
                </a:lnTo>
                <a:lnTo>
                  <a:pt x="18849" y="31274"/>
                </a:lnTo>
                <a:lnTo>
                  <a:pt x="19030" y="31395"/>
                </a:lnTo>
                <a:lnTo>
                  <a:pt x="19232" y="31476"/>
                </a:lnTo>
                <a:lnTo>
                  <a:pt x="18950" y="31757"/>
                </a:lnTo>
                <a:lnTo>
                  <a:pt x="18627" y="31999"/>
                </a:lnTo>
                <a:lnTo>
                  <a:pt x="18386" y="32160"/>
                </a:lnTo>
                <a:lnTo>
                  <a:pt x="18144" y="32301"/>
                </a:lnTo>
                <a:lnTo>
                  <a:pt x="17882" y="32402"/>
                </a:lnTo>
                <a:lnTo>
                  <a:pt x="17621" y="32503"/>
                </a:lnTo>
                <a:lnTo>
                  <a:pt x="17359" y="32563"/>
                </a:lnTo>
                <a:lnTo>
                  <a:pt x="17097" y="32583"/>
                </a:lnTo>
                <a:lnTo>
                  <a:pt x="16835" y="32603"/>
                </a:lnTo>
                <a:lnTo>
                  <a:pt x="16573" y="32583"/>
                </a:lnTo>
                <a:lnTo>
                  <a:pt x="16312" y="32543"/>
                </a:lnTo>
                <a:lnTo>
                  <a:pt x="16070" y="32482"/>
                </a:lnTo>
                <a:lnTo>
                  <a:pt x="15828" y="32382"/>
                </a:lnTo>
                <a:lnTo>
                  <a:pt x="15587" y="32261"/>
                </a:lnTo>
                <a:lnTo>
                  <a:pt x="15345" y="32120"/>
                </a:lnTo>
                <a:lnTo>
                  <a:pt x="15124" y="31959"/>
                </a:lnTo>
                <a:lnTo>
                  <a:pt x="14922" y="31778"/>
                </a:lnTo>
                <a:lnTo>
                  <a:pt x="14721" y="31556"/>
                </a:lnTo>
                <a:lnTo>
                  <a:pt x="15023" y="31274"/>
                </a:lnTo>
                <a:lnTo>
                  <a:pt x="15325" y="30992"/>
                </a:lnTo>
                <a:lnTo>
                  <a:pt x="15567" y="30831"/>
                </a:lnTo>
                <a:lnTo>
                  <a:pt x="15808" y="30690"/>
                </a:lnTo>
                <a:lnTo>
                  <a:pt x="16090" y="30590"/>
                </a:lnTo>
                <a:lnTo>
                  <a:pt x="16352" y="30509"/>
                </a:lnTo>
                <a:lnTo>
                  <a:pt x="16654" y="30449"/>
                </a:lnTo>
                <a:lnTo>
                  <a:pt x="16936" y="30428"/>
                </a:lnTo>
                <a:close/>
                <a:moveTo>
                  <a:pt x="3565" y="1"/>
                </a:moveTo>
                <a:lnTo>
                  <a:pt x="3444" y="21"/>
                </a:lnTo>
                <a:lnTo>
                  <a:pt x="3343" y="81"/>
                </a:lnTo>
                <a:lnTo>
                  <a:pt x="3242" y="162"/>
                </a:lnTo>
                <a:lnTo>
                  <a:pt x="3162" y="242"/>
                </a:lnTo>
                <a:lnTo>
                  <a:pt x="3081" y="363"/>
                </a:lnTo>
                <a:lnTo>
                  <a:pt x="3021" y="484"/>
                </a:lnTo>
                <a:lnTo>
                  <a:pt x="2961" y="605"/>
                </a:lnTo>
                <a:lnTo>
                  <a:pt x="2860" y="887"/>
                </a:lnTo>
                <a:lnTo>
                  <a:pt x="2779" y="1169"/>
                </a:lnTo>
                <a:lnTo>
                  <a:pt x="2679" y="1632"/>
                </a:lnTo>
                <a:lnTo>
                  <a:pt x="2638" y="1894"/>
                </a:lnTo>
                <a:lnTo>
                  <a:pt x="2598" y="2155"/>
                </a:lnTo>
                <a:lnTo>
                  <a:pt x="2558" y="2699"/>
                </a:lnTo>
                <a:lnTo>
                  <a:pt x="2538" y="3223"/>
                </a:lnTo>
                <a:lnTo>
                  <a:pt x="2558" y="3746"/>
                </a:lnTo>
                <a:lnTo>
                  <a:pt x="2598" y="4350"/>
                </a:lnTo>
                <a:lnTo>
                  <a:pt x="2477" y="4270"/>
                </a:lnTo>
                <a:lnTo>
                  <a:pt x="2256" y="4129"/>
                </a:lnTo>
                <a:lnTo>
                  <a:pt x="2034" y="3988"/>
                </a:lnTo>
                <a:lnTo>
                  <a:pt x="1793" y="3867"/>
                </a:lnTo>
                <a:lnTo>
                  <a:pt x="1551" y="3766"/>
                </a:lnTo>
                <a:lnTo>
                  <a:pt x="1289" y="3686"/>
                </a:lnTo>
                <a:lnTo>
                  <a:pt x="1027" y="3605"/>
                </a:lnTo>
                <a:lnTo>
                  <a:pt x="766" y="3565"/>
                </a:lnTo>
                <a:lnTo>
                  <a:pt x="423" y="3565"/>
                </a:lnTo>
                <a:lnTo>
                  <a:pt x="363" y="3585"/>
                </a:lnTo>
                <a:lnTo>
                  <a:pt x="222" y="3666"/>
                </a:lnTo>
                <a:lnTo>
                  <a:pt x="121" y="3766"/>
                </a:lnTo>
                <a:lnTo>
                  <a:pt x="41" y="3887"/>
                </a:lnTo>
                <a:lnTo>
                  <a:pt x="0" y="4028"/>
                </a:lnTo>
                <a:lnTo>
                  <a:pt x="0" y="4169"/>
                </a:lnTo>
                <a:lnTo>
                  <a:pt x="0" y="4230"/>
                </a:lnTo>
                <a:lnTo>
                  <a:pt x="41" y="4310"/>
                </a:lnTo>
                <a:lnTo>
                  <a:pt x="81" y="4371"/>
                </a:lnTo>
                <a:lnTo>
                  <a:pt x="141" y="4431"/>
                </a:lnTo>
                <a:lnTo>
                  <a:pt x="524" y="4693"/>
                </a:lnTo>
                <a:lnTo>
                  <a:pt x="907" y="4914"/>
                </a:lnTo>
                <a:lnTo>
                  <a:pt x="1309" y="5136"/>
                </a:lnTo>
                <a:lnTo>
                  <a:pt x="1692" y="5377"/>
                </a:lnTo>
                <a:lnTo>
                  <a:pt x="2034" y="5639"/>
                </a:lnTo>
                <a:lnTo>
                  <a:pt x="2377" y="5921"/>
                </a:lnTo>
                <a:lnTo>
                  <a:pt x="2658" y="6203"/>
                </a:lnTo>
                <a:lnTo>
                  <a:pt x="2799" y="6364"/>
                </a:lnTo>
                <a:lnTo>
                  <a:pt x="2961" y="6485"/>
                </a:lnTo>
                <a:lnTo>
                  <a:pt x="3182" y="7210"/>
                </a:lnTo>
                <a:lnTo>
                  <a:pt x="3424" y="7935"/>
                </a:lnTo>
                <a:lnTo>
                  <a:pt x="3625" y="8398"/>
                </a:lnTo>
                <a:lnTo>
                  <a:pt x="3826" y="8861"/>
                </a:lnTo>
                <a:lnTo>
                  <a:pt x="4048" y="9324"/>
                </a:lnTo>
                <a:lnTo>
                  <a:pt x="4290" y="9767"/>
                </a:lnTo>
                <a:lnTo>
                  <a:pt x="3927" y="9687"/>
                </a:lnTo>
                <a:lnTo>
                  <a:pt x="3565" y="9606"/>
                </a:lnTo>
                <a:lnTo>
                  <a:pt x="2820" y="9506"/>
                </a:lnTo>
                <a:lnTo>
                  <a:pt x="2437" y="9465"/>
                </a:lnTo>
                <a:lnTo>
                  <a:pt x="2054" y="9445"/>
                </a:lnTo>
                <a:lnTo>
                  <a:pt x="1893" y="9445"/>
                </a:lnTo>
                <a:lnTo>
                  <a:pt x="1712" y="9465"/>
                </a:lnTo>
                <a:lnTo>
                  <a:pt x="1511" y="9506"/>
                </a:lnTo>
                <a:lnTo>
                  <a:pt x="1329" y="9586"/>
                </a:lnTo>
                <a:lnTo>
                  <a:pt x="1148" y="9667"/>
                </a:lnTo>
                <a:lnTo>
                  <a:pt x="1068" y="9727"/>
                </a:lnTo>
                <a:lnTo>
                  <a:pt x="1007" y="9788"/>
                </a:lnTo>
                <a:lnTo>
                  <a:pt x="967" y="9868"/>
                </a:lnTo>
                <a:lnTo>
                  <a:pt x="927" y="9949"/>
                </a:lnTo>
                <a:lnTo>
                  <a:pt x="907" y="10029"/>
                </a:lnTo>
                <a:lnTo>
                  <a:pt x="907" y="10130"/>
                </a:lnTo>
                <a:lnTo>
                  <a:pt x="947" y="10311"/>
                </a:lnTo>
                <a:lnTo>
                  <a:pt x="1007" y="10452"/>
                </a:lnTo>
                <a:lnTo>
                  <a:pt x="1088" y="10573"/>
                </a:lnTo>
                <a:lnTo>
                  <a:pt x="1209" y="10674"/>
                </a:lnTo>
                <a:lnTo>
                  <a:pt x="1329" y="10774"/>
                </a:lnTo>
                <a:lnTo>
                  <a:pt x="1470" y="10855"/>
                </a:lnTo>
                <a:lnTo>
                  <a:pt x="1631" y="10915"/>
                </a:lnTo>
                <a:lnTo>
                  <a:pt x="1793" y="10976"/>
                </a:lnTo>
                <a:lnTo>
                  <a:pt x="2135" y="11076"/>
                </a:lnTo>
                <a:lnTo>
                  <a:pt x="2477" y="11137"/>
                </a:lnTo>
                <a:lnTo>
                  <a:pt x="2820" y="11197"/>
                </a:lnTo>
                <a:lnTo>
                  <a:pt x="3122" y="11258"/>
                </a:lnTo>
                <a:lnTo>
                  <a:pt x="3746" y="11399"/>
                </a:lnTo>
                <a:lnTo>
                  <a:pt x="4350" y="11580"/>
                </a:lnTo>
                <a:lnTo>
                  <a:pt x="4692" y="11721"/>
                </a:lnTo>
                <a:lnTo>
                  <a:pt x="5015" y="11882"/>
                </a:lnTo>
                <a:lnTo>
                  <a:pt x="5337" y="12043"/>
                </a:lnTo>
                <a:lnTo>
                  <a:pt x="5518" y="12103"/>
                </a:lnTo>
                <a:lnTo>
                  <a:pt x="5679" y="12164"/>
                </a:lnTo>
                <a:lnTo>
                  <a:pt x="5820" y="12184"/>
                </a:lnTo>
                <a:lnTo>
                  <a:pt x="5941" y="12184"/>
                </a:lnTo>
                <a:lnTo>
                  <a:pt x="6444" y="12748"/>
                </a:lnTo>
                <a:lnTo>
                  <a:pt x="6948" y="13271"/>
                </a:lnTo>
                <a:lnTo>
                  <a:pt x="7350" y="13614"/>
                </a:lnTo>
                <a:lnTo>
                  <a:pt x="7773" y="13956"/>
                </a:lnTo>
                <a:lnTo>
                  <a:pt x="8096" y="14218"/>
                </a:lnTo>
                <a:lnTo>
                  <a:pt x="8257" y="14339"/>
                </a:lnTo>
                <a:lnTo>
                  <a:pt x="8438" y="14439"/>
                </a:lnTo>
                <a:lnTo>
                  <a:pt x="8377" y="14480"/>
                </a:lnTo>
                <a:lnTo>
                  <a:pt x="8317" y="14540"/>
                </a:lnTo>
                <a:lnTo>
                  <a:pt x="8257" y="14600"/>
                </a:lnTo>
                <a:lnTo>
                  <a:pt x="8216" y="14661"/>
                </a:lnTo>
                <a:lnTo>
                  <a:pt x="7934" y="14721"/>
                </a:lnTo>
                <a:lnTo>
                  <a:pt x="7653" y="14822"/>
                </a:lnTo>
                <a:lnTo>
                  <a:pt x="7411" y="14943"/>
                </a:lnTo>
                <a:lnTo>
                  <a:pt x="7210" y="15084"/>
                </a:lnTo>
                <a:lnTo>
                  <a:pt x="6867" y="15366"/>
                </a:lnTo>
                <a:lnTo>
                  <a:pt x="6525" y="15668"/>
                </a:lnTo>
                <a:lnTo>
                  <a:pt x="6203" y="15990"/>
                </a:lnTo>
                <a:lnTo>
                  <a:pt x="5880" y="16312"/>
                </a:lnTo>
                <a:lnTo>
                  <a:pt x="5578" y="16654"/>
                </a:lnTo>
                <a:lnTo>
                  <a:pt x="5296" y="17017"/>
                </a:lnTo>
                <a:lnTo>
                  <a:pt x="5015" y="17379"/>
                </a:lnTo>
                <a:lnTo>
                  <a:pt x="4753" y="17762"/>
                </a:lnTo>
                <a:lnTo>
                  <a:pt x="4511" y="18165"/>
                </a:lnTo>
                <a:lnTo>
                  <a:pt x="4290" y="18567"/>
                </a:lnTo>
                <a:lnTo>
                  <a:pt x="4068" y="18970"/>
                </a:lnTo>
                <a:lnTo>
                  <a:pt x="3887" y="19393"/>
                </a:lnTo>
                <a:lnTo>
                  <a:pt x="3806" y="19574"/>
                </a:lnTo>
                <a:lnTo>
                  <a:pt x="3806" y="19756"/>
                </a:lnTo>
                <a:lnTo>
                  <a:pt x="3826" y="19937"/>
                </a:lnTo>
                <a:lnTo>
                  <a:pt x="3887" y="20078"/>
                </a:lnTo>
                <a:lnTo>
                  <a:pt x="3988" y="20219"/>
                </a:lnTo>
                <a:lnTo>
                  <a:pt x="4128" y="20319"/>
                </a:lnTo>
                <a:lnTo>
                  <a:pt x="4290" y="20400"/>
                </a:lnTo>
                <a:lnTo>
                  <a:pt x="4491" y="20440"/>
                </a:lnTo>
                <a:lnTo>
                  <a:pt x="4833" y="20460"/>
                </a:lnTo>
                <a:lnTo>
                  <a:pt x="5155" y="20440"/>
                </a:lnTo>
                <a:lnTo>
                  <a:pt x="5498" y="20380"/>
                </a:lnTo>
                <a:lnTo>
                  <a:pt x="5820" y="20279"/>
                </a:lnTo>
                <a:lnTo>
                  <a:pt x="6122" y="20158"/>
                </a:lnTo>
                <a:lnTo>
                  <a:pt x="6444" y="20038"/>
                </a:lnTo>
                <a:lnTo>
                  <a:pt x="6746" y="19876"/>
                </a:lnTo>
                <a:lnTo>
                  <a:pt x="7028" y="19695"/>
                </a:lnTo>
                <a:lnTo>
                  <a:pt x="7330" y="19514"/>
                </a:lnTo>
                <a:lnTo>
                  <a:pt x="7612" y="19313"/>
                </a:lnTo>
                <a:lnTo>
                  <a:pt x="8176" y="18930"/>
                </a:lnTo>
                <a:lnTo>
                  <a:pt x="8196" y="18910"/>
                </a:lnTo>
                <a:lnTo>
                  <a:pt x="8277" y="19413"/>
                </a:lnTo>
                <a:lnTo>
                  <a:pt x="8357" y="19977"/>
                </a:lnTo>
                <a:lnTo>
                  <a:pt x="8458" y="20561"/>
                </a:lnTo>
                <a:lnTo>
                  <a:pt x="8559" y="21125"/>
                </a:lnTo>
                <a:lnTo>
                  <a:pt x="8680" y="21689"/>
                </a:lnTo>
                <a:lnTo>
                  <a:pt x="8961" y="22816"/>
                </a:lnTo>
                <a:lnTo>
                  <a:pt x="9284" y="23924"/>
                </a:lnTo>
                <a:lnTo>
                  <a:pt x="9465" y="24468"/>
                </a:lnTo>
                <a:lnTo>
                  <a:pt x="9646" y="25032"/>
                </a:lnTo>
                <a:lnTo>
                  <a:pt x="10069" y="26119"/>
                </a:lnTo>
                <a:lnTo>
                  <a:pt x="10512" y="27206"/>
                </a:lnTo>
                <a:lnTo>
                  <a:pt x="11015" y="28274"/>
                </a:lnTo>
                <a:lnTo>
                  <a:pt x="11519" y="29260"/>
                </a:lnTo>
                <a:lnTo>
                  <a:pt x="12063" y="30247"/>
                </a:lnTo>
                <a:lnTo>
                  <a:pt x="12345" y="30730"/>
                </a:lnTo>
                <a:lnTo>
                  <a:pt x="12486" y="30992"/>
                </a:lnTo>
                <a:lnTo>
                  <a:pt x="12647" y="31234"/>
                </a:lnTo>
                <a:lnTo>
                  <a:pt x="12808" y="31455"/>
                </a:lnTo>
                <a:lnTo>
                  <a:pt x="12989" y="31677"/>
                </a:lnTo>
                <a:lnTo>
                  <a:pt x="13210" y="31858"/>
                </a:lnTo>
                <a:lnTo>
                  <a:pt x="13432" y="31999"/>
                </a:lnTo>
                <a:lnTo>
                  <a:pt x="13452" y="32019"/>
                </a:lnTo>
                <a:lnTo>
                  <a:pt x="13553" y="32080"/>
                </a:lnTo>
                <a:lnTo>
                  <a:pt x="13653" y="32140"/>
                </a:lnTo>
                <a:lnTo>
                  <a:pt x="13754" y="32160"/>
                </a:lnTo>
                <a:lnTo>
                  <a:pt x="13875" y="32160"/>
                </a:lnTo>
                <a:lnTo>
                  <a:pt x="13935" y="32321"/>
                </a:lnTo>
                <a:lnTo>
                  <a:pt x="13996" y="32462"/>
                </a:lnTo>
                <a:lnTo>
                  <a:pt x="14157" y="32744"/>
                </a:lnTo>
                <a:lnTo>
                  <a:pt x="14358" y="32986"/>
                </a:lnTo>
                <a:lnTo>
                  <a:pt x="14580" y="33207"/>
                </a:lnTo>
                <a:lnTo>
                  <a:pt x="14842" y="33389"/>
                </a:lnTo>
                <a:lnTo>
                  <a:pt x="15124" y="33550"/>
                </a:lnTo>
                <a:lnTo>
                  <a:pt x="15405" y="33691"/>
                </a:lnTo>
                <a:lnTo>
                  <a:pt x="15728" y="33791"/>
                </a:lnTo>
                <a:lnTo>
                  <a:pt x="16050" y="33872"/>
                </a:lnTo>
                <a:lnTo>
                  <a:pt x="16372" y="33932"/>
                </a:lnTo>
                <a:lnTo>
                  <a:pt x="16714" y="33952"/>
                </a:lnTo>
                <a:lnTo>
                  <a:pt x="17037" y="33952"/>
                </a:lnTo>
                <a:lnTo>
                  <a:pt x="17379" y="33932"/>
                </a:lnTo>
                <a:lnTo>
                  <a:pt x="17681" y="33892"/>
                </a:lnTo>
                <a:lnTo>
                  <a:pt x="18003" y="33832"/>
                </a:lnTo>
                <a:lnTo>
                  <a:pt x="18285" y="33731"/>
                </a:lnTo>
                <a:lnTo>
                  <a:pt x="18668" y="33570"/>
                </a:lnTo>
                <a:lnTo>
                  <a:pt x="19050" y="33389"/>
                </a:lnTo>
                <a:lnTo>
                  <a:pt x="19393" y="33167"/>
                </a:lnTo>
                <a:lnTo>
                  <a:pt x="19715" y="32925"/>
                </a:lnTo>
                <a:lnTo>
                  <a:pt x="20037" y="32644"/>
                </a:lnTo>
                <a:lnTo>
                  <a:pt x="20339" y="32362"/>
                </a:lnTo>
                <a:lnTo>
                  <a:pt x="20621" y="32060"/>
                </a:lnTo>
                <a:lnTo>
                  <a:pt x="20883" y="31737"/>
                </a:lnTo>
                <a:lnTo>
                  <a:pt x="21145" y="31415"/>
                </a:lnTo>
                <a:lnTo>
                  <a:pt x="21386" y="31073"/>
                </a:lnTo>
                <a:lnTo>
                  <a:pt x="21628" y="30730"/>
                </a:lnTo>
                <a:lnTo>
                  <a:pt x="21849" y="30368"/>
                </a:lnTo>
                <a:lnTo>
                  <a:pt x="22272" y="29643"/>
                </a:lnTo>
                <a:lnTo>
                  <a:pt x="22675" y="28938"/>
                </a:lnTo>
                <a:lnTo>
                  <a:pt x="22997" y="28314"/>
                </a:lnTo>
                <a:lnTo>
                  <a:pt x="23319" y="27690"/>
                </a:lnTo>
                <a:lnTo>
                  <a:pt x="23621" y="27045"/>
                </a:lnTo>
                <a:lnTo>
                  <a:pt x="23924" y="26421"/>
                </a:lnTo>
                <a:lnTo>
                  <a:pt x="24185" y="25777"/>
                </a:lnTo>
                <a:lnTo>
                  <a:pt x="24447" y="25112"/>
                </a:lnTo>
                <a:lnTo>
                  <a:pt x="24709" y="24468"/>
                </a:lnTo>
                <a:lnTo>
                  <a:pt x="24951" y="23803"/>
                </a:lnTo>
                <a:lnTo>
                  <a:pt x="25172" y="23139"/>
                </a:lnTo>
                <a:lnTo>
                  <a:pt x="25373" y="22474"/>
                </a:lnTo>
                <a:lnTo>
                  <a:pt x="25575" y="21810"/>
                </a:lnTo>
                <a:lnTo>
                  <a:pt x="25756" y="21125"/>
                </a:lnTo>
                <a:lnTo>
                  <a:pt x="25937" y="20440"/>
                </a:lnTo>
                <a:lnTo>
                  <a:pt x="26078" y="19756"/>
                </a:lnTo>
                <a:lnTo>
                  <a:pt x="26239" y="19071"/>
                </a:lnTo>
                <a:lnTo>
                  <a:pt x="26360" y="18386"/>
                </a:lnTo>
                <a:lnTo>
                  <a:pt x="26682" y="18527"/>
                </a:lnTo>
                <a:lnTo>
                  <a:pt x="27005" y="18648"/>
                </a:lnTo>
                <a:lnTo>
                  <a:pt x="27327" y="18749"/>
                </a:lnTo>
                <a:lnTo>
                  <a:pt x="27609" y="18849"/>
                </a:lnTo>
                <a:lnTo>
                  <a:pt x="29864" y="19715"/>
                </a:lnTo>
                <a:lnTo>
                  <a:pt x="29965" y="19735"/>
                </a:lnTo>
                <a:lnTo>
                  <a:pt x="30065" y="19756"/>
                </a:lnTo>
                <a:lnTo>
                  <a:pt x="30146" y="19735"/>
                </a:lnTo>
                <a:lnTo>
                  <a:pt x="30247" y="19715"/>
                </a:lnTo>
                <a:lnTo>
                  <a:pt x="30327" y="19695"/>
                </a:lnTo>
                <a:lnTo>
                  <a:pt x="30408" y="19655"/>
                </a:lnTo>
                <a:lnTo>
                  <a:pt x="30549" y="19534"/>
                </a:lnTo>
                <a:lnTo>
                  <a:pt x="30649" y="19373"/>
                </a:lnTo>
                <a:lnTo>
                  <a:pt x="30730" y="19192"/>
                </a:lnTo>
                <a:lnTo>
                  <a:pt x="30750" y="19010"/>
                </a:lnTo>
                <a:lnTo>
                  <a:pt x="30750" y="18930"/>
                </a:lnTo>
                <a:lnTo>
                  <a:pt x="30730" y="18829"/>
                </a:lnTo>
                <a:lnTo>
                  <a:pt x="30629" y="18447"/>
                </a:lnTo>
                <a:lnTo>
                  <a:pt x="30508" y="18064"/>
                </a:lnTo>
                <a:lnTo>
                  <a:pt x="30368" y="17681"/>
                </a:lnTo>
                <a:lnTo>
                  <a:pt x="30206" y="17339"/>
                </a:lnTo>
                <a:lnTo>
                  <a:pt x="30005" y="16977"/>
                </a:lnTo>
                <a:lnTo>
                  <a:pt x="29804" y="16634"/>
                </a:lnTo>
                <a:lnTo>
                  <a:pt x="29582" y="16312"/>
                </a:lnTo>
                <a:lnTo>
                  <a:pt x="29341" y="15990"/>
                </a:lnTo>
                <a:lnTo>
                  <a:pt x="29079" y="15688"/>
                </a:lnTo>
                <a:lnTo>
                  <a:pt x="28797" y="15406"/>
                </a:lnTo>
                <a:lnTo>
                  <a:pt x="28495" y="15144"/>
                </a:lnTo>
                <a:lnTo>
                  <a:pt x="28173" y="14902"/>
                </a:lnTo>
                <a:lnTo>
                  <a:pt x="27830" y="14661"/>
                </a:lnTo>
                <a:lnTo>
                  <a:pt x="27649" y="14540"/>
                </a:lnTo>
                <a:lnTo>
                  <a:pt x="27468" y="14439"/>
                </a:lnTo>
                <a:lnTo>
                  <a:pt x="27266" y="14339"/>
                </a:lnTo>
                <a:lnTo>
                  <a:pt x="27065" y="14278"/>
                </a:lnTo>
                <a:lnTo>
                  <a:pt x="26864" y="14238"/>
                </a:lnTo>
                <a:lnTo>
                  <a:pt x="26642" y="14218"/>
                </a:lnTo>
                <a:lnTo>
                  <a:pt x="26541" y="14117"/>
                </a:lnTo>
                <a:lnTo>
                  <a:pt x="26400" y="14057"/>
                </a:lnTo>
                <a:lnTo>
                  <a:pt x="26259" y="14016"/>
                </a:lnTo>
                <a:lnTo>
                  <a:pt x="26119" y="13996"/>
                </a:lnTo>
                <a:lnTo>
                  <a:pt x="26380" y="13694"/>
                </a:lnTo>
                <a:lnTo>
                  <a:pt x="26622" y="13392"/>
                </a:lnTo>
                <a:lnTo>
                  <a:pt x="27085" y="12748"/>
                </a:lnTo>
                <a:lnTo>
                  <a:pt x="27488" y="12184"/>
                </a:lnTo>
                <a:lnTo>
                  <a:pt x="27870" y="11620"/>
                </a:lnTo>
                <a:lnTo>
                  <a:pt x="28152" y="11580"/>
                </a:lnTo>
                <a:lnTo>
                  <a:pt x="28434" y="11540"/>
                </a:lnTo>
                <a:lnTo>
                  <a:pt x="29079" y="11439"/>
                </a:lnTo>
                <a:lnTo>
                  <a:pt x="29723" y="11378"/>
                </a:lnTo>
                <a:lnTo>
                  <a:pt x="30408" y="11358"/>
                </a:lnTo>
                <a:lnTo>
                  <a:pt x="31092" y="11378"/>
                </a:lnTo>
                <a:lnTo>
                  <a:pt x="31374" y="11399"/>
                </a:lnTo>
                <a:lnTo>
                  <a:pt x="31676" y="11459"/>
                </a:lnTo>
                <a:lnTo>
                  <a:pt x="31979" y="11499"/>
                </a:lnTo>
                <a:lnTo>
                  <a:pt x="32260" y="11499"/>
                </a:lnTo>
                <a:lnTo>
                  <a:pt x="32422" y="11479"/>
                </a:lnTo>
                <a:lnTo>
                  <a:pt x="32562" y="11439"/>
                </a:lnTo>
                <a:lnTo>
                  <a:pt x="32683" y="11358"/>
                </a:lnTo>
                <a:lnTo>
                  <a:pt x="32784" y="11237"/>
                </a:lnTo>
                <a:lnTo>
                  <a:pt x="32844" y="11117"/>
                </a:lnTo>
                <a:lnTo>
                  <a:pt x="32905" y="10976"/>
                </a:lnTo>
                <a:lnTo>
                  <a:pt x="32905" y="10835"/>
                </a:lnTo>
                <a:lnTo>
                  <a:pt x="32885" y="10674"/>
                </a:lnTo>
                <a:lnTo>
                  <a:pt x="32824" y="10492"/>
                </a:lnTo>
                <a:lnTo>
                  <a:pt x="32724" y="10331"/>
                </a:lnTo>
                <a:lnTo>
                  <a:pt x="32583" y="10190"/>
                </a:lnTo>
                <a:lnTo>
                  <a:pt x="32442" y="10090"/>
                </a:lnTo>
                <a:lnTo>
                  <a:pt x="32260" y="10009"/>
                </a:lnTo>
                <a:lnTo>
                  <a:pt x="32079" y="9949"/>
                </a:lnTo>
                <a:lnTo>
                  <a:pt x="31878" y="9908"/>
                </a:lnTo>
                <a:lnTo>
                  <a:pt x="31697" y="9888"/>
                </a:lnTo>
                <a:lnTo>
                  <a:pt x="31274" y="9848"/>
                </a:lnTo>
                <a:lnTo>
                  <a:pt x="30871" y="9828"/>
                </a:lnTo>
                <a:lnTo>
                  <a:pt x="30448" y="9808"/>
                </a:lnTo>
                <a:lnTo>
                  <a:pt x="30025" y="9828"/>
                </a:lnTo>
                <a:lnTo>
                  <a:pt x="29421" y="9888"/>
                </a:lnTo>
                <a:lnTo>
                  <a:pt x="28837" y="9989"/>
                </a:lnTo>
                <a:lnTo>
                  <a:pt x="29139" y="9385"/>
                </a:lnTo>
                <a:lnTo>
                  <a:pt x="29421" y="8781"/>
                </a:lnTo>
                <a:lnTo>
                  <a:pt x="29703" y="8156"/>
                </a:lnTo>
                <a:lnTo>
                  <a:pt x="29965" y="7532"/>
                </a:lnTo>
                <a:lnTo>
                  <a:pt x="30086" y="7492"/>
                </a:lnTo>
                <a:lnTo>
                  <a:pt x="30186" y="7452"/>
                </a:lnTo>
                <a:lnTo>
                  <a:pt x="30428" y="7331"/>
                </a:lnTo>
                <a:lnTo>
                  <a:pt x="30871" y="7069"/>
                </a:lnTo>
                <a:lnTo>
                  <a:pt x="31173" y="6908"/>
                </a:lnTo>
                <a:lnTo>
                  <a:pt x="31515" y="6767"/>
                </a:lnTo>
                <a:lnTo>
                  <a:pt x="31838" y="6646"/>
                </a:lnTo>
                <a:lnTo>
                  <a:pt x="32180" y="6545"/>
                </a:lnTo>
                <a:lnTo>
                  <a:pt x="32502" y="6465"/>
                </a:lnTo>
                <a:lnTo>
                  <a:pt x="32824" y="6404"/>
                </a:lnTo>
                <a:lnTo>
                  <a:pt x="33146" y="6384"/>
                </a:lnTo>
                <a:lnTo>
                  <a:pt x="33469" y="6364"/>
                </a:lnTo>
                <a:lnTo>
                  <a:pt x="33831" y="6384"/>
                </a:lnTo>
                <a:lnTo>
                  <a:pt x="34194" y="6404"/>
                </a:lnTo>
                <a:lnTo>
                  <a:pt x="34375" y="6425"/>
                </a:lnTo>
                <a:lnTo>
                  <a:pt x="34556" y="6465"/>
                </a:lnTo>
                <a:lnTo>
                  <a:pt x="34737" y="6485"/>
                </a:lnTo>
                <a:lnTo>
                  <a:pt x="34919" y="6485"/>
                </a:lnTo>
                <a:lnTo>
                  <a:pt x="35039" y="6465"/>
                </a:lnTo>
                <a:lnTo>
                  <a:pt x="35140" y="6425"/>
                </a:lnTo>
                <a:lnTo>
                  <a:pt x="35241" y="6384"/>
                </a:lnTo>
                <a:lnTo>
                  <a:pt x="35321" y="6324"/>
                </a:lnTo>
                <a:lnTo>
                  <a:pt x="35402" y="6243"/>
                </a:lnTo>
                <a:lnTo>
                  <a:pt x="35462" y="6163"/>
                </a:lnTo>
                <a:lnTo>
                  <a:pt x="35523" y="6082"/>
                </a:lnTo>
                <a:lnTo>
                  <a:pt x="35543" y="5982"/>
                </a:lnTo>
                <a:lnTo>
                  <a:pt x="35563" y="5881"/>
                </a:lnTo>
                <a:lnTo>
                  <a:pt x="35583" y="5800"/>
                </a:lnTo>
                <a:lnTo>
                  <a:pt x="35563" y="5700"/>
                </a:lnTo>
                <a:lnTo>
                  <a:pt x="35543" y="5599"/>
                </a:lnTo>
                <a:lnTo>
                  <a:pt x="35503" y="5498"/>
                </a:lnTo>
                <a:lnTo>
                  <a:pt x="35442" y="5418"/>
                </a:lnTo>
                <a:lnTo>
                  <a:pt x="35362" y="5337"/>
                </a:lnTo>
                <a:lnTo>
                  <a:pt x="35261" y="5257"/>
                </a:lnTo>
                <a:lnTo>
                  <a:pt x="35080" y="5156"/>
                </a:lnTo>
                <a:lnTo>
                  <a:pt x="34878" y="5075"/>
                </a:lnTo>
                <a:lnTo>
                  <a:pt x="34677" y="5035"/>
                </a:lnTo>
                <a:lnTo>
                  <a:pt x="34455" y="4995"/>
                </a:lnTo>
                <a:lnTo>
                  <a:pt x="34012" y="4955"/>
                </a:lnTo>
                <a:lnTo>
                  <a:pt x="33589" y="4955"/>
                </a:lnTo>
                <a:lnTo>
                  <a:pt x="33146" y="4975"/>
                </a:lnTo>
                <a:lnTo>
                  <a:pt x="32703" y="5035"/>
                </a:lnTo>
                <a:lnTo>
                  <a:pt x="32260" y="5116"/>
                </a:lnTo>
                <a:lnTo>
                  <a:pt x="31817" y="5236"/>
                </a:lnTo>
                <a:lnTo>
                  <a:pt x="31515" y="5337"/>
                </a:lnTo>
                <a:lnTo>
                  <a:pt x="31193" y="5458"/>
                </a:lnTo>
                <a:lnTo>
                  <a:pt x="30891" y="5599"/>
                </a:lnTo>
                <a:lnTo>
                  <a:pt x="30589" y="5760"/>
                </a:lnTo>
                <a:lnTo>
                  <a:pt x="30589" y="5760"/>
                </a:lnTo>
                <a:lnTo>
                  <a:pt x="30730" y="5257"/>
                </a:lnTo>
                <a:lnTo>
                  <a:pt x="30871" y="4753"/>
                </a:lnTo>
                <a:lnTo>
                  <a:pt x="30992" y="4270"/>
                </a:lnTo>
                <a:lnTo>
                  <a:pt x="31092" y="3766"/>
                </a:lnTo>
                <a:lnTo>
                  <a:pt x="31274" y="2800"/>
                </a:lnTo>
                <a:lnTo>
                  <a:pt x="31334" y="2296"/>
                </a:lnTo>
                <a:lnTo>
                  <a:pt x="31374" y="1813"/>
                </a:lnTo>
                <a:lnTo>
                  <a:pt x="31374" y="1330"/>
                </a:lnTo>
                <a:lnTo>
                  <a:pt x="31354" y="1088"/>
                </a:lnTo>
                <a:lnTo>
                  <a:pt x="31334" y="847"/>
                </a:lnTo>
                <a:lnTo>
                  <a:pt x="31294" y="706"/>
                </a:lnTo>
                <a:lnTo>
                  <a:pt x="31254" y="585"/>
                </a:lnTo>
                <a:lnTo>
                  <a:pt x="31193" y="464"/>
                </a:lnTo>
                <a:lnTo>
                  <a:pt x="31113" y="363"/>
                </a:lnTo>
                <a:lnTo>
                  <a:pt x="31012" y="283"/>
                </a:lnTo>
                <a:lnTo>
                  <a:pt x="31072" y="303"/>
                </a:lnTo>
                <a:lnTo>
                  <a:pt x="31072" y="303"/>
                </a:lnTo>
                <a:lnTo>
                  <a:pt x="30951" y="101"/>
                </a:lnTo>
                <a:lnTo>
                  <a:pt x="30931" y="41"/>
                </a:lnTo>
                <a:lnTo>
                  <a:pt x="30871" y="21"/>
                </a:lnTo>
                <a:lnTo>
                  <a:pt x="30831" y="1"/>
                </a:lnTo>
                <a:lnTo>
                  <a:pt x="30710" y="1"/>
                </a:lnTo>
                <a:lnTo>
                  <a:pt x="30670" y="21"/>
                </a:lnTo>
                <a:lnTo>
                  <a:pt x="30609" y="61"/>
                </a:lnTo>
                <a:lnTo>
                  <a:pt x="30589" y="101"/>
                </a:lnTo>
                <a:lnTo>
                  <a:pt x="30488" y="222"/>
                </a:lnTo>
                <a:lnTo>
                  <a:pt x="30388" y="323"/>
                </a:lnTo>
                <a:lnTo>
                  <a:pt x="30287" y="424"/>
                </a:lnTo>
                <a:lnTo>
                  <a:pt x="30186" y="565"/>
                </a:lnTo>
                <a:lnTo>
                  <a:pt x="30126" y="665"/>
                </a:lnTo>
                <a:lnTo>
                  <a:pt x="30065" y="766"/>
                </a:lnTo>
                <a:lnTo>
                  <a:pt x="30005" y="1008"/>
                </a:lnTo>
                <a:lnTo>
                  <a:pt x="29904" y="1491"/>
                </a:lnTo>
                <a:lnTo>
                  <a:pt x="29723" y="2337"/>
                </a:lnTo>
                <a:lnTo>
                  <a:pt x="29562" y="2035"/>
                </a:lnTo>
                <a:lnTo>
                  <a:pt x="29381" y="1753"/>
                </a:lnTo>
                <a:lnTo>
                  <a:pt x="29179" y="1471"/>
                </a:lnTo>
                <a:lnTo>
                  <a:pt x="28938" y="1209"/>
                </a:lnTo>
                <a:lnTo>
                  <a:pt x="28696" y="988"/>
                </a:lnTo>
                <a:lnTo>
                  <a:pt x="28555" y="907"/>
                </a:lnTo>
                <a:lnTo>
                  <a:pt x="28414" y="806"/>
                </a:lnTo>
                <a:lnTo>
                  <a:pt x="28273" y="746"/>
                </a:lnTo>
                <a:lnTo>
                  <a:pt x="28132" y="685"/>
                </a:lnTo>
                <a:lnTo>
                  <a:pt x="27971" y="625"/>
                </a:lnTo>
                <a:lnTo>
                  <a:pt x="27810" y="605"/>
                </a:lnTo>
                <a:lnTo>
                  <a:pt x="27669" y="585"/>
                </a:lnTo>
                <a:lnTo>
                  <a:pt x="27508" y="625"/>
                </a:lnTo>
                <a:lnTo>
                  <a:pt x="27367" y="706"/>
                </a:lnTo>
                <a:lnTo>
                  <a:pt x="27246" y="806"/>
                </a:lnTo>
                <a:lnTo>
                  <a:pt x="27146" y="927"/>
                </a:lnTo>
                <a:lnTo>
                  <a:pt x="27125" y="1008"/>
                </a:lnTo>
                <a:lnTo>
                  <a:pt x="27105" y="1068"/>
                </a:lnTo>
                <a:lnTo>
                  <a:pt x="27105" y="1149"/>
                </a:lnTo>
                <a:lnTo>
                  <a:pt x="27125" y="1229"/>
                </a:lnTo>
                <a:lnTo>
                  <a:pt x="27166" y="1310"/>
                </a:lnTo>
                <a:lnTo>
                  <a:pt x="27206" y="1390"/>
                </a:lnTo>
                <a:lnTo>
                  <a:pt x="27387" y="1592"/>
                </a:lnTo>
                <a:lnTo>
                  <a:pt x="27568" y="1813"/>
                </a:lnTo>
                <a:lnTo>
                  <a:pt x="27951" y="2216"/>
                </a:lnTo>
                <a:lnTo>
                  <a:pt x="28112" y="2437"/>
                </a:lnTo>
                <a:lnTo>
                  <a:pt x="28273" y="2659"/>
                </a:lnTo>
                <a:lnTo>
                  <a:pt x="28414" y="2901"/>
                </a:lnTo>
                <a:lnTo>
                  <a:pt x="28535" y="3162"/>
                </a:lnTo>
                <a:lnTo>
                  <a:pt x="28616" y="3404"/>
                </a:lnTo>
                <a:lnTo>
                  <a:pt x="28696" y="3646"/>
                </a:lnTo>
                <a:lnTo>
                  <a:pt x="28736" y="3907"/>
                </a:lnTo>
                <a:lnTo>
                  <a:pt x="28757" y="4169"/>
                </a:lnTo>
                <a:lnTo>
                  <a:pt x="28757" y="4451"/>
                </a:lnTo>
                <a:lnTo>
                  <a:pt x="28777" y="4713"/>
                </a:lnTo>
                <a:lnTo>
                  <a:pt x="28817" y="4854"/>
                </a:lnTo>
                <a:lnTo>
                  <a:pt x="28837" y="4995"/>
                </a:lnTo>
                <a:lnTo>
                  <a:pt x="28897" y="5116"/>
                </a:lnTo>
                <a:lnTo>
                  <a:pt x="28958" y="5236"/>
                </a:lnTo>
                <a:lnTo>
                  <a:pt x="28676" y="6082"/>
                </a:lnTo>
                <a:lnTo>
                  <a:pt x="28354" y="6908"/>
                </a:lnTo>
                <a:lnTo>
                  <a:pt x="28072" y="7593"/>
                </a:lnTo>
                <a:lnTo>
                  <a:pt x="27750" y="8257"/>
                </a:lnTo>
                <a:lnTo>
                  <a:pt x="27407" y="8922"/>
                </a:lnTo>
                <a:lnTo>
                  <a:pt x="27045" y="9566"/>
                </a:lnTo>
                <a:lnTo>
                  <a:pt x="26984" y="9163"/>
                </a:lnTo>
                <a:lnTo>
                  <a:pt x="26884" y="8740"/>
                </a:lnTo>
                <a:lnTo>
                  <a:pt x="26763" y="8338"/>
                </a:lnTo>
                <a:lnTo>
                  <a:pt x="26602" y="7955"/>
                </a:lnTo>
                <a:lnTo>
                  <a:pt x="26380" y="7512"/>
                </a:lnTo>
                <a:lnTo>
                  <a:pt x="26119" y="7109"/>
                </a:lnTo>
                <a:lnTo>
                  <a:pt x="25978" y="6908"/>
                </a:lnTo>
                <a:lnTo>
                  <a:pt x="25816" y="6727"/>
                </a:lnTo>
                <a:lnTo>
                  <a:pt x="25655" y="6545"/>
                </a:lnTo>
                <a:lnTo>
                  <a:pt x="25474" y="6364"/>
                </a:lnTo>
                <a:lnTo>
                  <a:pt x="25293" y="6223"/>
                </a:lnTo>
                <a:lnTo>
                  <a:pt x="25092" y="6062"/>
                </a:lnTo>
                <a:lnTo>
                  <a:pt x="24850" y="5921"/>
                </a:lnTo>
                <a:lnTo>
                  <a:pt x="24588" y="5800"/>
                </a:lnTo>
                <a:lnTo>
                  <a:pt x="24326" y="5720"/>
                </a:lnTo>
                <a:lnTo>
                  <a:pt x="24205" y="5700"/>
                </a:lnTo>
                <a:lnTo>
                  <a:pt x="24065" y="5680"/>
                </a:lnTo>
                <a:lnTo>
                  <a:pt x="23944" y="5700"/>
                </a:lnTo>
                <a:lnTo>
                  <a:pt x="23823" y="5720"/>
                </a:lnTo>
                <a:lnTo>
                  <a:pt x="23702" y="5760"/>
                </a:lnTo>
                <a:lnTo>
                  <a:pt x="23601" y="5841"/>
                </a:lnTo>
                <a:lnTo>
                  <a:pt x="23501" y="5921"/>
                </a:lnTo>
                <a:lnTo>
                  <a:pt x="23440" y="6022"/>
                </a:lnTo>
                <a:lnTo>
                  <a:pt x="23400" y="6143"/>
                </a:lnTo>
                <a:lnTo>
                  <a:pt x="23400" y="6223"/>
                </a:lnTo>
                <a:lnTo>
                  <a:pt x="23420" y="6284"/>
                </a:lnTo>
                <a:lnTo>
                  <a:pt x="23481" y="6445"/>
                </a:lnTo>
                <a:lnTo>
                  <a:pt x="23581" y="6606"/>
                </a:lnTo>
                <a:lnTo>
                  <a:pt x="23722" y="6747"/>
                </a:lnTo>
                <a:lnTo>
                  <a:pt x="23863" y="6888"/>
                </a:lnTo>
                <a:lnTo>
                  <a:pt x="24185" y="7129"/>
                </a:lnTo>
                <a:lnTo>
                  <a:pt x="24467" y="7371"/>
                </a:lnTo>
                <a:lnTo>
                  <a:pt x="24608" y="7512"/>
                </a:lnTo>
                <a:lnTo>
                  <a:pt x="24729" y="7653"/>
                </a:lnTo>
                <a:lnTo>
                  <a:pt x="24930" y="7975"/>
                </a:lnTo>
                <a:lnTo>
                  <a:pt x="25112" y="8297"/>
                </a:lnTo>
                <a:lnTo>
                  <a:pt x="25253" y="8640"/>
                </a:lnTo>
                <a:lnTo>
                  <a:pt x="25333" y="8881"/>
                </a:lnTo>
                <a:lnTo>
                  <a:pt x="25394" y="9103"/>
                </a:lnTo>
                <a:lnTo>
                  <a:pt x="25494" y="9586"/>
                </a:lnTo>
                <a:lnTo>
                  <a:pt x="25555" y="10049"/>
                </a:lnTo>
                <a:lnTo>
                  <a:pt x="25575" y="10533"/>
                </a:lnTo>
                <a:lnTo>
                  <a:pt x="25575" y="11197"/>
                </a:lnTo>
                <a:lnTo>
                  <a:pt x="25575" y="11499"/>
                </a:lnTo>
                <a:lnTo>
                  <a:pt x="25595" y="11801"/>
                </a:lnTo>
                <a:lnTo>
                  <a:pt x="25212" y="12325"/>
                </a:lnTo>
                <a:lnTo>
                  <a:pt x="24910" y="12687"/>
                </a:lnTo>
                <a:lnTo>
                  <a:pt x="24749" y="12869"/>
                </a:lnTo>
                <a:lnTo>
                  <a:pt x="24628" y="13070"/>
                </a:lnTo>
                <a:lnTo>
                  <a:pt x="24306" y="12949"/>
                </a:lnTo>
                <a:lnTo>
                  <a:pt x="23964" y="12848"/>
                </a:lnTo>
                <a:lnTo>
                  <a:pt x="23380" y="12687"/>
                </a:lnTo>
                <a:lnTo>
                  <a:pt x="21950" y="12385"/>
                </a:lnTo>
                <a:lnTo>
                  <a:pt x="20520" y="12103"/>
                </a:lnTo>
                <a:lnTo>
                  <a:pt x="19816" y="11983"/>
                </a:lnTo>
                <a:lnTo>
                  <a:pt x="19091" y="11882"/>
                </a:lnTo>
                <a:lnTo>
                  <a:pt x="18366" y="11801"/>
                </a:lnTo>
                <a:lnTo>
                  <a:pt x="17641" y="11721"/>
                </a:lnTo>
                <a:lnTo>
                  <a:pt x="16996" y="11680"/>
                </a:lnTo>
                <a:lnTo>
                  <a:pt x="15687" y="11680"/>
                </a:lnTo>
                <a:lnTo>
                  <a:pt x="15043" y="11721"/>
                </a:lnTo>
                <a:lnTo>
                  <a:pt x="14378" y="11801"/>
                </a:lnTo>
                <a:lnTo>
                  <a:pt x="13734" y="11902"/>
                </a:lnTo>
                <a:lnTo>
                  <a:pt x="13110" y="12023"/>
                </a:lnTo>
                <a:lnTo>
                  <a:pt x="12465" y="12184"/>
                </a:lnTo>
                <a:lnTo>
                  <a:pt x="11902" y="12365"/>
                </a:lnTo>
                <a:lnTo>
                  <a:pt x="11338" y="12587"/>
                </a:lnTo>
                <a:lnTo>
                  <a:pt x="10794" y="12828"/>
                </a:lnTo>
                <a:lnTo>
                  <a:pt x="10270" y="13110"/>
                </a:lnTo>
                <a:lnTo>
                  <a:pt x="10069" y="13231"/>
                </a:lnTo>
                <a:lnTo>
                  <a:pt x="9988" y="13070"/>
                </a:lnTo>
                <a:lnTo>
                  <a:pt x="9908" y="12929"/>
                </a:lnTo>
                <a:lnTo>
                  <a:pt x="9827" y="12808"/>
                </a:lnTo>
                <a:lnTo>
                  <a:pt x="9707" y="12707"/>
                </a:lnTo>
                <a:lnTo>
                  <a:pt x="9465" y="12486"/>
                </a:lnTo>
                <a:lnTo>
                  <a:pt x="9183" y="12285"/>
                </a:lnTo>
                <a:lnTo>
                  <a:pt x="8961" y="12103"/>
                </a:lnTo>
                <a:lnTo>
                  <a:pt x="8599" y="11781"/>
                </a:lnTo>
                <a:lnTo>
                  <a:pt x="8297" y="11519"/>
                </a:lnTo>
                <a:lnTo>
                  <a:pt x="8015" y="11217"/>
                </a:lnTo>
                <a:lnTo>
                  <a:pt x="7733" y="10915"/>
                </a:lnTo>
                <a:lnTo>
                  <a:pt x="7451" y="10613"/>
                </a:lnTo>
                <a:lnTo>
                  <a:pt x="7572" y="10513"/>
                </a:lnTo>
                <a:lnTo>
                  <a:pt x="7693" y="10372"/>
                </a:lnTo>
                <a:lnTo>
                  <a:pt x="7793" y="10231"/>
                </a:lnTo>
                <a:lnTo>
                  <a:pt x="7894" y="10069"/>
                </a:lnTo>
                <a:lnTo>
                  <a:pt x="8075" y="9767"/>
                </a:lnTo>
                <a:lnTo>
                  <a:pt x="8257" y="9465"/>
                </a:lnTo>
                <a:lnTo>
                  <a:pt x="8518" y="9123"/>
                </a:lnTo>
                <a:lnTo>
                  <a:pt x="8780" y="8761"/>
                </a:lnTo>
                <a:lnTo>
                  <a:pt x="9062" y="8438"/>
                </a:lnTo>
                <a:lnTo>
                  <a:pt x="9364" y="8116"/>
                </a:lnTo>
                <a:lnTo>
                  <a:pt x="9666" y="7834"/>
                </a:lnTo>
                <a:lnTo>
                  <a:pt x="9968" y="7572"/>
                </a:lnTo>
                <a:lnTo>
                  <a:pt x="10291" y="7331"/>
                </a:lnTo>
                <a:lnTo>
                  <a:pt x="10633" y="7089"/>
                </a:lnTo>
                <a:lnTo>
                  <a:pt x="10995" y="6888"/>
                </a:lnTo>
                <a:lnTo>
                  <a:pt x="11378" y="6686"/>
                </a:lnTo>
                <a:lnTo>
                  <a:pt x="11599" y="6525"/>
                </a:lnTo>
                <a:lnTo>
                  <a:pt x="11801" y="6364"/>
                </a:lnTo>
                <a:lnTo>
                  <a:pt x="11902" y="6223"/>
                </a:lnTo>
                <a:lnTo>
                  <a:pt x="11962" y="6062"/>
                </a:lnTo>
                <a:lnTo>
                  <a:pt x="11982" y="5982"/>
                </a:lnTo>
                <a:lnTo>
                  <a:pt x="12002" y="5901"/>
                </a:lnTo>
                <a:lnTo>
                  <a:pt x="12022" y="5800"/>
                </a:lnTo>
                <a:lnTo>
                  <a:pt x="12002" y="5700"/>
                </a:lnTo>
                <a:lnTo>
                  <a:pt x="11982" y="5619"/>
                </a:lnTo>
                <a:lnTo>
                  <a:pt x="11942" y="5539"/>
                </a:lnTo>
                <a:lnTo>
                  <a:pt x="11881" y="5458"/>
                </a:lnTo>
                <a:lnTo>
                  <a:pt x="11801" y="5398"/>
                </a:lnTo>
                <a:lnTo>
                  <a:pt x="11720" y="5357"/>
                </a:lnTo>
                <a:lnTo>
                  <a:pt x="11599" y="5277"/>
                </a:lnTo>
                <a:lnTo>
                  <a:pt x="11438" y="5236"/>
                </a:lnTo>
                <a:lnTo>
                  <a:pt x="11297" y="5236"/>
                </a:lnTo>
                <a:lnTo>
                  <a:pt x="11156" y="5257"/>
                </a:lnTo>
                <a:lnTo>
                  <a:pt x="10935" y="5317"/>
                </a:lnTo>
                <a:lnTo>
                  <a:pt x="10734" y="5377"/>
                </a:lnTo>
                <a:lnTo>
                  <a:pt x="10532" y="5458"/>
                </a:lnTo>
                <a:lnTo>
                  <a:pt x="10331" y="5559"/>
                </a:lnTo>
                <a:lnTo>
                  <a:pt x="9928" y="5800"/>
                </a:lnTo>
                <a:lnTo>
                  <a:pt x="9545" y="6062"/>
                </a:lnTo>
                <a:lnTo>
                  <a:pt x="9163" y="6344"/>
                </a:lnTo>
                <a:lnTo>
                  <a:pt x="8820" y="6646"/>
                </a:lnTo>
                <a:lnTo>
                  <a:pt x="8498" y="6968"/>
                </a:lnTo>
                <a:lnTo>
                  <a:pt x="8176" y="7270"/>
                </a:lnTo>
                <a:lnTo>
                  <a:pt x="7874" y="7613"/>
                </a:lnTo>
                <a:lnTo>
                  <a:pt x="7572" y="7995"/>
                </a:lnTo>
                <a:lnTo>
                  <a:pt x="7310" y="8378"/>
                </a:lnTo>
                <a:lnTo>
                  <a:pt x="7048" y="8761"/>
                </a:lnTo>
                <a:lnTo>
                  <a:pt x="6847" y="9143"/>
                </a:lnTo>
                <a:lnTo>
                  <a:pt x="6746" y="9365"/>
                </a:lnTo>
                <a:lnTo>
                  <a:pt x="6646" y="9566"/>
                </a:lnTo>
                <a:lnTo>
                  <a:pt x="6283" y="9002"/>
                </a:lnTo>
                <a:lnTo>
                  <a:pt x="5961" y="8398"/>
                </a:lnTo>
                <a:lnTo>
                  <a:pt x="5659" y="7814"/>
                </a:lnTo>
                <a:lnTo>
                  <a:pt x="5417" y="7250"/>
                </a:lnTo>
                <a:lnTo>
                  <a:pt x="5135" y="6505"/>
                </a:lnTo>
                <a:lnTo>
                  <a:pt x="4894" y="5720"/>
                </a:lnTo>
                <a:lnTo>
                  <a:pt x="4994" y="5659"/>
                </a:lnTo>
                <a:lnTo>
                  <a:pt x="5095" y="5579"/>
                </a:lnTo>
                <a:lnTo>
                  <a:pt x="5216" y="5458"/>
                </a:lnTo>
                <a:lnTo>
                  <a:pt x="5317" y="5317"/>
                </a:lnTo>
                <a:lnTo>
                  <a:pt x="5538" y="5015"/>
                </a:lnTo>
                <a:lnTo>
                  <a:pt x="5901" y="4371"/>
                </a:lnTo>
                <a:lnTo>
                  <a:pt x="6102" y="4069"/>
                </a:lnTo>
                <a:lnTo>
                  <a:pt x="6344" y="3787"/>
                </a:lnTo>
                <a:lnTo>
                  <a:pt x="6585" y="3525"/>
                </a:lnTo>
                <a:lnTo>
                  <a:pt x="6847" y="3263"/>
                </a:lnTo>
                <a:lnTo>
                  <a:pt x="7129" y="3042"/>
                </a:lnTo>
                <a:lnTo>
                  <a:pt x="7411" y="2820"/>
                </a:lnTo>
                <a:lnTo>
                  <a:pt x="7713" y="2639"/>
                </a:lnTo>
                <a:lnTo>
                  <a:pt x="8035" y="2458"/>
                </a:lnTo>
                <a:lnTo>
                  <a:pt x="8216" y="2337"/>
                </a:lnTo>
                <a:lnTo>
                  <a:pt x="8418" y="2216"/>
                </a:lnTo>
                <a:lnTo>
                  <a:pt x="8579" y="2075"/>
                </a:lnTo>
                <a:lnTo>
                  <a:pt x="8659" y="1994"/>
                </a:lnTo>
                <a:lnTo>
                  <a:pt x="8720" y="1894"/>
                </a:lnTo>
                <a:lnTo>
                  <a:pt x="8780" y="1773"/>
                </a:lnTo>
                <a:lnTo>
                  <a:pt x="8820" y="1652"/>
                </a:lnTo>
                <a:lnTo>
                  <a:pt x="8820" y="1531"/>
                </a:lnTo>
                <a:lnTo>
                  <a:pt x="8820" y="1390"/>
                </a:lnTo>
                <a:lnTo>
                  <a:pt x="8800" y="1269"/>
                </a:lnTo>
                <a:lnTo>
                  <a:pt x="8760" y="1149"/>
                </a:lnTo>
                <a:lnTo>
                  <a:pt x="8680" y="1028"/>
                </a:lnTo>
                <a:lnTo>
                  <a:pt x="8599" y="927"/>
                </a:lnTo>
                <a:lnTo>
                  <a:pt x="8498" y="867"/>
                </a:lnTo>
                <a:lnTo>
                  <a:pt x="8418" y="806"/>
                </a:lnTo>
                <a:lnTo>
                  <a:pt x="8317" y="766"/>
                </a:lnTo>
                <a:lnTo>
                  <a:pt x="8216" y="726"/>
                </a:lnTo>
                <a:lnTo>
                  <a:pt x="8015" y="706"/>
                </a:lnTo>
                <a:lnTo>
                  <a:pt x="7814" y="706"/>
                </a:lnTo>
                <a:lnTo>
                  <a:pt x="7592" y="746"/>
                </a:lnTo>
                <a:lnTo>
                  <a:pt x="7371" y="826"/>
                </a:lnTo>
                <a:lnTo>
                  <a:pt x="7129" y="907"/>
                </a:lnTo>
                <a:lnTo>
                  <a:pt x="6907" y="1028"/>
                </a:lnTo>
                <a:lnTo>
                  <a:pt x="6706" y="1169"/>
                </a:lnTo>
                <a:lnTo>
                  <a:pt x="6485" y="1330"/>
                </a:lnTo>
                <a:lnTo>
                  <a:pt x="6082" y="1632"/>
                </a:lnTo>
                <a:lnTo>
                  <a:pt x="5739" y="1954"/>
                </a:lnTo>
                <a:lnTo>
                  <a:pt x="5458" y="2216"/>
                </a:lnTo>
                <a:lnTo>
                  <a:pt x="5216" y="2498"/>
                </a:lnTo>
                <a:lnTo>
                  <a:pt x="4954" y="2800"/>
                </a:lnTo>
                <a:lnTo>
                  <a:pt x="4712" y="3142"/>
                </a:lnTo>
                <a:lnTo>
                  <a:pt x="4471" y="3485"/>
                </a:lnTo>
                <a:lnTo>
                  <a:pt x="4451" y="3062"/>
                </a:lnTo>
                <a:lnTo>
                  <a:pt x="4410" y="2619"/>
                </a:lnTo>
                <a:lnTo>
                  <a:pt x="4370" y="1753"/>
                </a:lnTo>
                <a:lnTo>
                  <a:pt x="4370" y="1249"/>
                </a:lnTo>
                <a:lnTo>
                  <a:pt x="4350" y="967"/>
                </a:lnTo>
                <a:lnTo>
                  <a:pt x="4330" y="685"/>
                </a:lnTo>
                <a:lnTo>
                  <a:pt x="4290" y="565"/>
                </a:lnTo>
                <a:lnTo>
                  <a:pt x="4249" y="444"/>
                </a:lnTo>
                <a:lnTo>
                  <a:pt x="4209" y="323"/>
                </a:lnTo>
                <a:lnTo>
                  <a:pt x="4128" y="222"/>
                </a:lnTo>
                <a:lnTo>
                  <a:pt x="4048" y="142"/>
                </a:lnTo>
                <a:lnTo>
                  <a:pt x="3947" y="61"/>
                </a:lnTo>
                <a:lnTo>
                  <a:pt x="3847" y="21"/>
                </a:lnTo>
                <a:lnTo>
                  <a:pt x="3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7" name="Google Shape;87;p14"/>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solidFill>
                  <a:schemeClr val="lt1"/>
                </a:solidFill>
              </a:rPr>
              <a:t>4</a:t>
            </a:fld>
            <a:endParaRPr>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body" idx="1"/>
          </p:nvPr>
        </p:nvSpPr>
        <p:spPr>
          <a:xfrm>
            <a:off x="1281258" y="1104937"/>
            <a:ext cx="6179400" cy="2500200"/>
          </a:xfrm>
          <a:prstGeom prst="rect">
            <a:avLst/>
          </a:prstGeom>
        </p:spPr>
        <p:txBody>
          <a:bodyPr spcFirstLastPara="1" wrap="square" lIns="0" tIns="0" rIns="0" bIns="0" anchor="ctr" anchorCtr="0">
            <a:noAutofit/>
          </a:bodyPr>
          <a:lstStyle/>
          <a:p>
            <a:pPr marL="0" lvl="0" indent="0">
              <a:spcBef>
                <a:spcPts val="0"/>
              </a:spcBef>
              <a:buNone/>
            </a:pPr>
            <a:r>
              <a:rPr lang="en">
                <a:solidFill>
                  <a:schemeClr val="accent1"/>
                </a:solidFill>
              </a:rPr>
              <a:t>“</a:t>
            </a:r>
            <a:r>
              <a:rPr lang="vi-VN"/>
              <a:t>Trắc nghiệm là một phương pháp điều tra, đánh giá là kết quả học tập của học sinh có thể khắc phục được nhược điểm của phương pháp tự luận truyền thống, đảm bảo tính khách quan trong quá trình kiểm tra, đánh giá. Mặt khác có thể kiểm tra được một khối lượng tri thức rộng lớn…</a:t>
            </a:r>
            <a:r>
              <a:rPr lang="en-US">
                <a:solidFill>
                  <a:srgbClr val="FF0000"/>
                </a:solidFill>
              </a:rPr>
              <a:t>”</a:t>
            </a:r>
            <a:r>
              <a:rPr lang="vi-VN"/>
              <a:t> </a:t>
            </a:r>
            <a:endParaRPr>
              <a:solidFill>
                <a:schemeClr val="accent1"/>
              </a:solidFill>
            </a:endParaRPr>
          </a:p>
          <a:p>
            <a:pPr marL="0" lvl="0" indent="0" algn="ctr" rtl="0">
              <a:spcBef>
                <a:spcPts val="1000"/>
              </a:spcBef>
              <a:spcAft>
                <a:spcPts val="1000"/>
              </a:spcAft>
              <a:buNone/>
            </a:pPr>
            <a:r>
              <a:rPr lang="en" sz="1800">
                <a:solidFill>
                  <a:schemeClr val="accent1"/>
                </a:solidFill>
              </a:rPr>
              <a:t>Fa la la la la, la la la la.</a:t>
            </a:r>
            <a:endParaRPr sz="1800">
              <a:solidFill>
                <a:schemeClr val="accent1"/>
              </a:solidFill>
            </a:endParaRPr>
          </a:p>
        </p:txBody>
      </p:sp>
      <p:sp>
        <p:nvSpPr>
          <p:cNvPr id="101" name="Google Shape;101;p16"/>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5</a:t>
            </a:fld>
            <a:endParaRPr/>
          </a:p>
        </p:txBody>
      </p:sp>
    </p:spTree>
    <p:extLst>
      <p:ext uri="{BB962C8B-B14F-4D97-AF65-F5344CB8AC3E}">
        <p14:creationId xmlns:p14="http://schemas.microsoft.com/office/powerpoint/2010/main" val="380793649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1851775" y="230113"/>
            <a:ext cx="5440500" cy="45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ĐỐI TƯỢNG SỬ DỤNG</a:t>
            </a:r>
            <a:endParaRPr/>
          </a:p>
        </p:txBody>
      </p:sp>
      <p:sp>
        <p:nvSpPr>
          <p:cNvPr id="134" name="Google Shape;134;p20"/>
          <p:cNvSpPr txBox="1">
            <a:spLocks noGrp="1"/>
          </p:cNvSpPr>
          <p:nvPr>
            <p:ph type="body" idx="1"/>
          </p:nvPr>
        </p:nvSpPr>
        <p:spPr>
          <a:xfrm>
            <a:off x="1851775" y="1304862"/>
            <a:ext cx="1678500" cy="2992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err="1"/>
              <a:t>Học</a:t>
            </a:r>
            <a:r>
              <a:rPr lang="en-US" b="1" dirty="0"/>
              <a:t> </a:t>
            </a:r>
            <a:r>
              <a:rPr lang="en-US" b="1" dirty="0" err="1"/>
              <a:t>Sinh</a:t>
            </a:r>
            <a:endParaRPr b="1" dirty="0"/>
          </a:p>
          <a:p>
            <a:pPr marL="0" lvl="0" indent="0">
              <a:buNone/>
            </a:pPr>
            <a:r>
              <a:rPr lang="en-US" dirty="0">
                <a:solidFill>
                  <a:srgbClr val="FF0000"/>
                </a:solidFill>
              </a:rPr>
              <a:t>- </a:t>
            </a:r>
            <a:r>
              <a:rPr lang="en-US" dirty="0" err="1"/>
              <a:t>Tra</a:t>
            </a:r>
            <a:r>
              <a:rPr lang="en-US" dirty="0"/>
              <a:t> </a:t>
            </a:r>
            <a:r>
              <a:rPr lang="en-US" dirty="0" err="1"/>
              <a:t>cứu</a:t>
            </a:r>
            <a:r>
              <a:rPr lang="en-US" dirty="0"/>
              <a:t> </a:t>
            </a:r>
            <a:r>
              <a:rPr lang="en-US" dirty="0" err="1"/>
              <a:t>thông</a:t>
            </a:r>
            <a:r>
              <a:rPr lang="en-US" dirty="0"/>
              <a:t> tin </a:t>
            </a:r>
            <a:r>
              <a:rPr lang="en-US" dirty="0" err="1"/>
              <a:t>của</a:t>
            </a:r>
            <a:r>
              <a:rPr lang="en-US" dirty="0"/>
              <a:t> </a:t>
            </a:r>
            <a:r>
              <a:rPr lang="en-US" dirty="0" err="1"/>
              <a:t>bản</a:t>
            </a:r>
            <a:r>
              <a:rPr lang="en-US" dirty="0"/>
              <a:t> </a:t>
            </a:r>
            <a:r>
              <a:rPr lang="en-US" dirty="0" err="1"/>
              <a:t>thân</a:t>
            </a:r>
            <a:r>
              <a:rPr lang="en-US" dirty="0"/>
              <a:t>. </a:t>
            </a:r>
          </a:p>
          <a:p>
            <a:pPr marL="0" lvl="0" indent="0">
              <a:buNone/>
            </a:pPr>
            <a:r>
              <a:rPr lang="en-US" dirty="0">
                <a:solidFill>
                  <a:srgbClr val="FF0000"/>
                </a:solidFill>
              </a:rPr>
              <a:t>-</a:t>
            </a:r>
            <a:r>
              <a:rPr lang="en-US" dirty="0"/>
              <a:t> </a:t>
            </a:r>
            <a:r>
              <a:rPr lang="en-US" dirty="0" err="1"/>
              <a:t>Xem</a:t>
            </a:r>
            <a:r>
              <a:rPr lang="en-US" dirty="0"/>
              <a:t> </a:t>
            </a:r>
            <a:r>
              <a:rPr lang="en-US" dirty="0" err="1"/>
              <a:t>điểm</a:t>
            </a:r>
            <a:r>
              <a:rPr lang="en-US" dirty="0"/>
              <a:t>. </a:t>
            </a:r>
          </a:p>
          <a:p>
            <a:pPr marL="0" lvl="0" indent="0">
              <a:buNone/>
            </a:pPr>
            <a:r>
              <a:rPr lang="en-US" dirty="0">
                <a:solidFill>
                  <a:srgbClr val="FF0000"/>
                </a:solidFill>
              </a:rPr>
              <a:t>- </a:t>
            </a:r>
            <a:r>
              <a:rPr lang="en-US" dirty="0" err="1"/>
              <a:t>Làm</a:t>
            </a:r>
            <a:r>
              <a:rPr lang="en-US" dirty="0"/>
              <a:t> </a:t>
            </a:r>
            <a:r>
              <a:rPr lang="en-US" dirty="0" err="1"/>
              <a:t>bài</a:t>
            </a:r>
            <a:r>
              <a:rPr lang="en-US" dirty="0"/>
              <a:t> </a:t>
            </a:r>
            <a:r>
              <a:rPr lang="en-US" dirty="0" err="1"/>
              <a:t>thi</a:t>
            </a:r>
            <a:endParaRPr dirty="0"/>
          </a:p>
        </p:txBody>
      </p:sp>
      <p:sp>
        <p:nvSpPr>
          <p:cNvPr id="135" name="Google Shape;135;p20"/>
          <p:cNvSpPr txBox="1">
            <a:spLocks noGrp="1"/>
          </p:cNvSpPr>
          <p:nvPr>
            <p:ph type="body" idx="2"/>
          </p:nvPr>
        </p:nvSpPr>
        <p:spPr>
          <a:xfrm>
            <a:off x="3732750" y="1304862"/>
            <a:ext cx="1678500" cy="2992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a:t>Giáo Viên</a:t>
            </a:r>
          </a:p>
          <a:p>
            <a:pPr marL="171450" lvl="0" indent="-171450" algn="l" rtl="0">
              <a:spcBef>
                <a:spcPts val="600"/>
              </a:spcBef>
              <a:spcAft>
                <a:spcPts val="0"/>
              </a:spcAft>
              <a:buFontTx/>
              <a:buChar char="-"/>
            </a:pPr>
            <a:r>
              <a:rPr lang="en"/>
              <a:t>Quản Lý Ngân hàng câu hỏi kiểm tra</a:t>
            </a:r>
          </a:p>
          <a:p>
            <a:pPr marL="171450" lvl="0" indent="-171450" algn="l" rtl="0">
              <a:spcBef>
                <a:spcPts val="600"/>
              </a:spcBef>
              <a:spcAft>
                <a:spcPts val="0"/>
              </a:spcAft>
              <a:buFontTx/>
              <a:buChar char="-"/>
            </a:pPr>
            <a:r>
              <a:rPr lang="en"/>
              <a:t>Đăng ký kiểm tra</a:t>
            </a:r>
          </a:p>
          <a:p>
            <a:pPr marL="171450" lvl="0" indent="-171450" algn="l" rtl="0">
              <a:spcBef>
                <a:spcPts val="600"/>
              </a:spcBef>
              <a:spcAft>
                <a:spcPts val="0"/>
              </a:spcAft>
              <a:buFontTx/>
              <a:buChar char="-"/>
            </a:pPr>
            <a:r>
              <a:rPr lang="en"/>
              <a:t>Xem điểm, chi tiết các bài thi.</a:t>
            </a:r>
            <a:endParaRPr/>
          </a:p>
        </p:txBody>
      </p:sp>
      <p:sp>
        <p:nvSpPr>
          <p:cNvPr id="136" name="Google Shape;136;p20"/>
          <p:cNvSpPr txBox="1">
            <a:spLocks noGrp="1"/>
          </p:cNvSpPr>
          <p:nvPr>
            <p:ph type="body" idx="3"/>
          </p:nvPr>
        </p:nvSpPr>
        <p:spPr>
          <a:xfrm>
            <a:off x="5613725" y="1304862"/>
            <a:ext cx="1902419" cy="2992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a:t>Quản Trị Viên</a:t>
            </a:r>
            <a:endParaRPr b="1"/>
          </a:p>
          <a:p>
            <a:pPr marL="171450" lvl="0" indent="-171450" algn="l" rtl="0">
              <a:spcBef>
                <a:spcPts val="600"/>
              </a:spcBef>
              <a:spcAft>
                <a:spcPts val="0"/>
              </a:spcAft>
              <a:buFontTx/>
              <a:buChar char="-"/>
            </a:pPr>
            <a:r>
              <a:rPr lang="en"/>
              <a:t>Quản trị bài học, môn học trong chương trình</a:t>
            </a:r>
          </a:p>
          <a:p>
            <a:pPr marL="171450" lvl="0" indent="-171450" algn="l" rtl="0">
              <a:spcBef>
                <a:spcPts val="600"/>
              </a:spcBef>
              <a:spcAft>
                <a:spcPts val="0"/>
              </a:spcAft>
              <a:buFontTx/>
              <a:buChar char="-"/>
            </a:pPr>
            <a:r>
              <a:rPr lang="en-US"/>
              <a:t>Quản trị tài khoản</a:t>
            </a:r>
          </a:p>
          <a:p>
            <a:pPr marL="171450" lvl="0" indent="-171450" algn="l" rtl="0">
              <a:spcBef>
                <a:spcPts val="600"/>
              </a:spcBef>
              <a:spcAft>
                <a:spcPts val="0"/>
              </a:spcAft>
              <a:buFontTx/>
              <a:buChar char="-"/>
            </a:pPr>
            <a:r>
              <a:rPr lang="en-US"/>
              <a:t>Tổ chức kỳ thi</a:t>
            </a:r>
            <a:endParaRPr/>
          </a:p>
        </p:txBody>
      </p:sp>
      <p:sp>
        <p:nvSpPr>
          <p:cNvPr id="137" name="Google Shape;137;p20"/>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6</a:t>
            </a:fld>
            <a:endParaRPr/>
          </a:p>
        </p:txBody>
      </p:sp>
    </p:spTree>
    <p:extLst>
      <p:ext uri="{BB962C8B-B14F-4D97-AF65-F5344CB8AC3E}">
        <p14:creationId xmlns:p14="http://schemas.microsoft.com/office/powerpoint/2010/main" val="220810713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6" name="Hình ảnh 5" descr="Không có mô tả."/>
          <p:cNvPicPr/>
          <p:nvPr/>
        </p:nvPicPr>
        <p:blipFill>
          <a:blip r:embed="rId2">
            <a:extLst>
              <a:ext uri="{28A0092B-C50C-407E-A947-70E740481C1C}">
                <a14:useLocalDpi xmlns:a14="http://schemas.microsoft.com/office/drawing/2010/main" val="0"/>
              </a:ext>
            </a:extLst>
          </a:blip>
          <a:srcRect/>
          <a:stretch>
            <a:fillRect/>
          </a:stretch>
        </p:blipFill>
        <p:spPr bwMode="auto">
          <a:xfrm>
            <a:off x="1506374" y="67500"/>
            <a:ext cx="6332220" cy="4911725"/>
          </a:xfrm>
          <a:prstGeom prst="rect">
            <a:avLst/>
          </a:prstGeom>
          <a:noFill/>
          <a:ln>
            <a:noFill/>
          </a:ln>
        </p:spPr>
      </p:pic>
      <p:sp>
        <p:nvSpPr>
          <p:cNvPr id="7" name="Google Shape;133;p20"/>
          <p:cNvSpPr txBox="1">
            <a:spLocks noGrp="1"/>
          </p:cNvSpPr>
          <p:nvPr>
            <p:ph type="title"/>
          </p:nvPr>
        </p:nvSpPr>
        <p:spPr>
          <a:xfrm>
            <a:off x="6647667" y="67500"/>
            <a:ext cx="1049369" cy="82396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SƠ </a:t>
            </a:r>
            <a:r>
              <a:rPr lang="en-US"/>
              <a:t>ĐỒ USECASE</a:t>
            </a:r>
            <a:endParaRPr/>
          </a:p>
        </p:txBody>
      </p:sp>
    </p:spTree>
    <p:extLst>
      <p:ext uri="{BB962C8B-B14F-4D97-AF65-F5344CB8AC3E}">
        <p14:creationId xmlns:p14="http://schemas.microsoft.com/office/powerpoint/2010/main" val="4211483179"/>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1858300" y="493250"/>
            <a:ext cx="5427900" cy="45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CÁC NGHIỆP VỤ CHÍNH CỦA ĐỀ TÀI</a:t>
            </a:r>
            <a:endParaRPr/>
          </a:p>
        </p:txBody>
      </p:sp>
      <p:sp>
        <p:nvSpPr>
          <p:cNvPr id="107" name="Google Shape;107;p17"/>
          <p:cNvSpPr txBox="1">
            <a:spLocks noGrp="1"/>
          </p:cNvSpPr>
          <p:nvPr>
            <p:ph type="body" idx="1"/>
          </p:nvPr>
        </p:nvSpPr>
        <p:spPr>
          <a:xfrm>
            <a:off x="1858300" y="1142814"/>
            <a:ext cx="5427900" cy="2994000"/>
          </a:xfrm>
          <a:prstGeom prst="rect">
            <a:avLst/>
          </a:prstGeom>
        </p:spPr>
        <p:txBody>
          <a:bodyPr spcFirstLastPara="1" wrap="square" lIns="0" tIns="0" rIns="0" bIns="0" anchor="t" anchorCtr="0">
            <a:noAutofit/>
          </a:bodyPr>
          <a:lstStyle/>
          <a:p>
            <a:pPr lvl="0"/>
            <a:r>
              <a:rPr lang="en-US" dirty="0" err="1"/>
              <a:t>Quản</a:t>
            </a:r>
            <a:r>
              <a:rPr lang="en-US" dirty="0"/>
              <a:t> </a:t>
            </a:r>
            <a:r>
              <a:rPr lang="en-US" dirty="0" err="1"/>
              <a:t>lý</a:t>
            </a:r>
            <a:r>
              <a:rPr lang="en-US" dirty="0"/>
              <a:t> </a:t>
            </a:r>
            <a:r>
              <a:rPr lang="en-US" dirty="0" err="1"/>
              <a:t>ngân</a:t>
            </a:r>
            <a:r>
              <a:rPr lang="en-US" dirty="0"/>
              <a:t> </a:t>
            </a:r>
            <a:r>
              <a:rPr lang="en-US" dirty="0" err="1"/>
              <a:t>hàng</a:t>
            </a:r>
            <a:r>
              <a:rPr lang="en-US" dirty="0"/>
              <a:t> </a:t>
            </a:r>
            <a:r>
              <a:rPr lang="en-US" dirty="0" err="1"/>
              <a:t>câu</a:t>
            </a:r>
            <a:r>
              <a:rPr lang="en-US" dirty="0"/>
              <a:t> </a:t>
            </a:r>
            <a:r>
              <a:rPr lang="en-US" dirty="0" err="1"/>
              <a:t>hỏi</a:t>
            </a:r>
            <a:endParaRPr lang="en-US" dirty="0"/>
          </a:p>
          <a:p>
            <a:pPr lvl="0"/>
            <a:r>
              <a:rPr lang="en-US" dirty="0" err="1"/>
              <a:t>Tổ</a:t>
            </a:r>
            <a:r>
              <a:rPr lang="en-US" dirty="0"/>
              <a:t> </a:t>
            </a:r>
            <a:r>
              <a:rPr lang="en-US" dirty="0" err="1"/>
              <a:t>chức</a:t>
            </a:r>
            <a:r>
              <a:rPr lang="en-US" dirty="0"/>
              <a:t> </a:t>
            </a:r>
            <a:r>
              <a:rPr lang="en-US" dirty="0" err="1"/>
              <a:t>một</a:t>
            </a:r>
            <a:r>
              <a:rPr lang="en-US" dirty="0"/>
              <a:t> </a:t>
            </a:r>
            <a:r>
              <a:rPr lang="en-US" dirty="0" err="1"/>
              <a:t>bài</a:t>
            </a:r>
            <a:r>
              <a:rPr lang="en-US" dirty="0"/>
              <a:t> </a:t>
            </a:r>
            <a:r>
              <a:rPr lang="en-US" dirty="0" err="1"/>
              <a:t>kiểm</a:t>
            </a:r>
            <a:r>
              <a:rPr lang="en-US" dirty="0"/>
              <a:t> </a:t>
            </a:r>
            <a:r>
              <a:rPr lang="en-US" dirty="0" err="1"/>
              <a:t>tra</a:t>
            </a:r>
            <a:endParaRPr lang="en-US" dirty="0"/>
          </a:p>
          <a:p>
            <a:pPr lvl="0"/>
            <a:r>
              <a:rPr lang="en-US" dirty="0" err="1"/>
              <a:t>Làm</a:t>
            </a:r>
            <a:r>
              <a:rPr lang="en-US" dirty="0"/>
              <a:t> </a:t>
            </a:r>
            <a:r>
              <a:rPr lang="en-US" dirty="0" err="1"/>
              <a:t>bài</a:t>
            </a:r>
            <a:r>
              <a:rPr lang="en-US" dirty="0"/>
              <a:t> </a:t>
            </a:r>
            <a:r>
              <a:rPr lang="en-US" dirty="0" err="1"/>
              <a:t>kiểm</a:t>
            </a:r>
            <a:r>
              <a:rPr lang="en-US" dirty="0"/>
              <a:t> </a:t>
            </a:r>
            <a:r>
              <a:rPr lang="en-US" dirty="0" err="1"/>
              <a:t>tra</a:t>
            </a:r>
            <a:endParaRPr lang="en-US" dirty="0"/>
          </a:p>
          <a:p>
            <a:r>
              <a:rPr lang="vi-VN" dirty="0"/>
              <a:t>Tạo </a:t>
            </a:r>
            <a:r>
              <a:rPr lang="vi-VN" dirty="0" err="1"/>
              <a:t>đề</a:t>
            </a:r>
            <a:r>
              <a:rPr lang="vi-VN" dirty="0"/>
              <a:t> thi </a:t>
            </a:r>
            <a:r>
              <a:rPr lang="vi-VN" dirty="0" err="1"/>
              <a:t>ngẫu</a:t>
            </a:r>
            <a:r>
              <a:rPr lang="vi-VN" dirty="0"/>
              <a:t> nhiên </a:t>
            </a:r>
            <a:r>
              <a:rPr lang="vi-VN" dirty="0" err="1"/>
              <a:t>từ</a:t>
            </a:r>
            <a:r>
              <a:rPr lang="vi-VN" dirty="0"/>
              <a:t> ngân </a:t>
            </a:r>
            <a:r>
              <a:rPr lang="vi-VN" dirty="0" err="1"/>
              <a:t>hàng</a:t>
            </a:r>
            <a:endParaRPr lang="en-US" dirty="0"/>
          </a:p>
          <a:p>
            <a:r>
              <a:rPr lang="vi-VN" dirty="0" err="1"/>
              <a:t>Chấm</a:t>
            </a:r>
            <a:r>
              <a:rPr lang="vi-VN" dirty="0"/>
              <a:t> </a:t>
            </a:r>
            <a:r>
              <a:rPr lang="vi-VN" dirty="0" err="1"/>
              <a:t>điểm</a:t>
            </a:r>
            <a:endParaRPr lang="en-US" dirty="0"/>
          </a:p>
          <a:p>
            <a:r>
              <a:rPr lang="en-US" dirty="0" err="1"/>
              <a:t>Quản</a:t>
            </a:r>
            <a:r>
              <a:rPr lang="en-US" dirty="0"/>
              <a:t> </a:t>
            </a:r>
            <a:r>
              <a:rPr lang="en-US" dirty="0" err="1"/>
              <a:t>lý</a:t>
            </a:r>
            <a:r>
              <a:rPr lang="en-US" dirty="0"/>
              <a:t> </a:t>
            </a:r>
            <a:r>
              <a:rPr lang="en-US" dirty="0" err="1"/>
              <a:t>tài</a:t>
            </a:r>
            <a:r>
              <a:rPr lang="en-US" dirty="0"/>
              <a:t> </a:t>
            </a:r>
            <a:r>
              <a:rPr lang="en-US" dirty="0" err="1"/>
              <a:t>khoản</a:t>
            </a:r>
            <a:endParaRPr lang="en-US" dirty="0"/>
          </a:p>
          <a:p>
            <a:pPr lvl="0"/>
            <a:endParaRPr lang="en-US" dirty="0"/>
          </a:p>
          <a:p>
            <a:pPr marL="0" lvl="0" indent="0" algn="l" rtl="0">
              <a:spcBef>
                <a:spcPts val="600"/>
              </a:spcBef>
              <a:spcAft>
                <a:spcPts val="0"/>
              </a:spcAft>
              <a:buNone/>
            </a:pPr>
            <a:endParaRPr dirty="0"/>
          </a:p>
        </p:txBody>
      </p:sp>
      <p:sp>
        <p:nvSpPr>
          <p:cNvPr id="108" name="Google Shape;108;p17"/>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8</a:t>
            </a:fld>
            <a:endParaRPr/>
          </a:p>
        </p:txBody>
      </p:sp>
      <p:pic>
        <p:nvPicPr>
          <p:cNvPr id="5" name="Google Shape;58;p12">
            <a:hlinkClick r:id="rId3" action="ppaction://hlinksldjump"/>
          </p:cNvPr>
          <p:cNvPicPr preferRelativeResize="0"/>
          <p:nvPr/>
        </p:nvPicPr>
        <p:blipFill rotWithShape="1">
          <a:blip r:embed="rId4">
            <a:alphaModFix/>
          </a:blip>
          <a:srcRect t="36664"/>
          <a:stretch/>
        </p:blipFill>
        <p:spPr>
          <a:xfrm>
            <a:off x="83714" y="3750633"/>
            <a:ext cx="548716" cy="1628775"/>
          </a:xfrm>
          <a:prstGeom prst="rect">
            <a:avLst/>
          </a:prstGeom>
          <a:noFill/>
          <a:ln>
            <a:noFill/>
          </a:ln>
        </p:spPr>
      </p:pic>
    </p:spTree>
    <p:extLst>
      <p:ext uri="{BB962C8B-B14F-4D97-AF65-F5344CB8AC3E}">
        <p14:creationId xmlns:p14="http://schemas.microsoft.com/office/powerpoint/2010/main" val="4198894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4000">
              <a:schemeClr val="accent2"/>
            </a:gs>
            <a:gs pos="85000">
              <a:schemeClr val="accent1"/>
            </a:gs>
            <a:gs pos="100000">
              <a:schemeClr val="accent1"/>
            </a:gs>
          </a:gsLst>
          <a:lin ang="5400012" scaled="0"/>
        </a:gradFill>
        <a:effectLst/>
      </p:bgPr>
    </p:bg>
    <p:spTree>
      <p:nvGrpSpPr>
        <p:cNvPr id="1" name="Shape 112"/>
        <p:cNvGrpSpPr/>
        <p:nvPr/>
      </p:nvGrpSpPr>
      <p:grpSpPr>
        <a:xfrm>
          <a:off x="0" y="0"/>
          <a:ext cx="0" cy="0"/>
          <a:chOff x="0" y="0"/>
          <a:chExt cx="0" cy="0"/>
        </a:xfrm>
      </p:grpSpPr>
      <p:sp>
        <p:nvSpPr>
          <p:cNvPr id="113" name="Google Shape;113;p18"/>
          <p:cNvSpPr txBox="1">
            <a:spLocks noGrp="1"/>
          </p:cNvSpPr>
          <p:nvPr>
            <p:ph type="ctrTitle" idx="4294967295"/>
          </p:nvPr>
        </p:nvSpPr>
        <p:spPr>
          <a:xfrm>
            <a:off x="2025100" y="2694450"/>
            <a:ext cx="5093700" cy="914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a:solidFill>
                  <a:schemeClr val="lt1"/>
                </a:solidFill>
              </a:rPr>
              <a:t>PART TWO!</a:t>
            </a:r>
            <a:endParaRPr sz="6000">
              <a:solidFill>
                <a:schemeClr val="lt1"/>
              </a:solidFill>
            </a:endParaRPr>
          </a:p>
        </p:txBody>
      </p:sp>
      <p:sp>
        <p:nvSpPr>
          <p:cNvPr id="114" name="Google Shape;114;p18"/>
          <p:cNvSpPr txBox="1">
            <a:spLocks noGrp="1"/>
          </p:cNvSpPr>
          <p:nvPr>
            <p:ph type="subTitle" idx="4294967295"/>
          </p:nvPr>
        </p:nvSpPr>
        <p:spPr>
          <a:xfrm>
            <a:off x="2025100" y="3690736"/>
            <a:ext cx="5531260" cy="329400"/>
          </a:xfrm>
          <a:prstGeom prst="rect">
            <a:avLst/>
          </a:prstGeom>
        </p:spPr>
        <p:txBody>
          <a:bodyPr spcFirstLastPara="1" wrap="square" lIns="0" tIns="0" rIns="0" bIns="0" anchor="t" anchorCtr="0">
            <a:noAutofit/>
          </a:bodyPr>
          <a:lstStyle/>
          <a:p>
            <a:pPr marL="0" lvl="0" indent="0" algn="ctr">
              <a:buNone/>
            </a:pPr>
            <a:r>
              <a:rPr lang="en-US">
                <a:solidFill>
                  <a:schemeClr val="lt1"/>
                </a:solidFill>
              </a:rPr>
              <a:t>XÂY DỰNG, THIẾT KẾ CHI TIẾT HỆ THỐNG ĐỀ TÀI</a:t>
            </a:r>
          </a:p>
        </p:txBody>
      </p:sp>
      <p:sp>
        <p:nvSpPr>
          <p:cNvPr id="115" name="Google Shape;115;p18"/>
          <p:cNvSpPr/>
          <p:nvPr/>
        </p:nvSpPr>
        <p:spPr>
          <a:xfrm>
            <a:off x="3921422" y="1061252"/>
            <a:ext cx="1301199" cy="1497078"/>
          </a:xfrm>
          <a:custGeom>
            <a:avLst/>
            <a:gdLst/>
            <a:ahLst/>
            <a:cxnLst/>
            <a:rect l="l" t="t" r="r" b="b"/>
            <a:pathLst>
              <a:path w="29966" h="34477" extrusionOk="0">
                <a:moveTo>
                  <a:pt x="14238" y="4230"/>
                </a:moveTo>
                <a:lnTo>
                  <a:pt x="14117" y="4250"/>
                </a:lnTo>
                <a:lnTo>
                  <a:pt x="13996" y="4290"/>
                </a:lnTo>
                <a:lnTo>
                  <a:pt x="13916" y="4351"/>
                </a:lnTo>
                <a:lnTo>
                  <a:pt x="13835" y="4431"/>
                </a:lnTo>
                <a:lnTo>
                  <a:pt x="13775" y="4512"/>
                </a:lnTo>
                <a:lnTo>
                  <a:pt x="13755" y="4612"/>
                </a:lnTo>
                <a:lnTo>
                  <a:pt x="13735" y="4733"/>
                </a:lnTo>
                <a:lnTo>
                  <a:pt x="13714" y="4834"/>
                </a:lnTo>
                <a:lnTo>
                  <a:pt x="13735" y="4935"/>
                </a:lnTo>
                <a:lnTo>
                  <a:pt x="13775" y="5035"/>
                </a:lnTo>
                <a:lnTo>
                  <a:pt x="13815" y="5136"/>
                </a:lnTo>
                <a:lnTo>
                  <a:pt x="13896" y="5216"/>
                </a:lnTo>
                <a:lnTo>
                  <a:pt x="13976" y="5277"/>
                </a:lnTo>
                <a:lnTo>
                  <a:pt x="14077" y="5337"/>
                </a:lnTo>
                <a:lnTo>
                  <a:pt x="14178" y="5357"/>
                </a:lnTo>
                <a:lnTo>
                  <a:pt x="14318" y="5357"/>
                </a:lnTo>
                <a:lnTo>
                  <a:pt x="14439" y="5337"/>
                </a:lnTo>
                <a:lnTo>
                  <a:pt x="14560" y="5297"/>
                </a:lnTo>
                <a:lnTo>
                  <a:pt x="14641" y="5237"/>
                </a:lnTo>
                <a:lnTo>
                  <a:pt x="14721" y="5156"/>
                </a:lnTo>
                <a:lnTo>
                  <a:pt x="14762" y="5075"/>
                </a:lnTo>
                <a:lnTo>
                  <a:pt x="14802" y="4975"/>
                </a:lnTo>
                <a:lnTo>
                  <a:pt x="14822" y="4874"/>
                </a:lnTo>
                <a:lnTo>
                  <a:pt x="14822" y="4753"/>
                </a:lnTo>
                <a:lnTo>
                  <a:pt x="14822" y="4653"/>
                </a:lnTo>
                <a:lnTo>
                  <a:pt x="14782" y="4552"/>
                </a:lnTo>
                <a:lnTo>
                  <a:pt x="14741" y="4451"/>
                </a:lnTo>
                <a:lnTo>
                  <a:pt x="14661" y="4371"/>
                </a:lnTo>
                <a:lnTo>
                  <a:pt x="14580" y="4310"/>
                </a:lnTo>
                <a:lnTo>
                  <a:pt x="14480" y="4250"/>
                </a:lnTo>
                <a:lnTo>
                  <a:pt x="14379" y="4230"/>
                </a:lnTo>
                <a:close/>
                <a:moveTo>
                  <a:pt x="11580" y="4753"/>
                </a:moveTo>
                <a:lnTo>
                  <a:pt x="11459" y="4773"/>
                </a:lnTo>
                <a:lnTo>
                  <a:pt x="11358" y="4814"/>
                </a:lnTo>
                <a:lnTo>
                  <a:pt x="11258" y="4874"/>
                </a:lnTo>
                <a:lnTo>
                  <a:pt x="11177" y="4955"/>
                </a:lnTo>
                <a:lnTo>
                  <a:pt x="11117" y="5055"/>
                </a:lnTo>
                <a:lnTo>
                  <a:pt x="11056" y="5156"/>
                </a:lnTo>
                <a:lnTo>
                  <a:pt x="11036" y="5257"/>
                </a:lnTo>
                <a:lnTo>
                  <a:pt x="11036" y="5378"/>
                </a:lnTo>
                <a:lnTo>
                  <a:pt x="11056" y="5498"/>
                </a:lnTo>
                <a:lnTo>
                  <a:pt x="11097" y="5599"/>
                </a:lnTo>
                <a:lnTo>
                  <a:pt x="11157" y="5700"/>
                </a:lnTo>
                <a:lnTo>
                  <a:pt x="11237" y="5780"/>
                </a:lnTo>
                <a:lnTo>
                  <a:pt x="11318" y="5861"/>
                </a:lnTo>
                <a:lnTo>
                  <a:pt x="11419" y="5901"/>
                </a:lnTo>
                <a:lnTo>
                  <a:pt x="11540" y="5921"/>
                </a:lnTo>
                <a:lnTo>
                  <a:pt x="11660" y="5941"/>
                </a:lnTo>
                <a:lnTo>
                  <a:pt x="11781" y="5921"/>
                </a:lnTo>
                <a:lnTo>
                  <a:pt x="11882" y="5881"/>
                </a:lnTo>
                <a:lnTo>
                  <a:pt x="11983" y="5800"/>
                </a:lnTo>
                <a:lnTo>
                  <a:pt x="12063" y="5740"/>
                </a:lnTo>
                <a:lnTo>
                  <a:pt x="12124" y="5639"/>
                </a:lnTo>
                <a:lnTo>
                  <a:pt x="12184" y="5539"/>
                </a:lnTo>
                <a:lnTo>
                  <a:pt x="12204" y="5418"/>
                </a:lnTo>
                <a:lnTo>
                  <a:pt x="12204" y="5297"/>
                </a:lnTo>
                <a:lnTo>
                  <a:pt x="12184" y="5196"/>
                </a:lnTo>
                <a:lnTo>
                  <a:pt x="12144" y="5075"/>
                </a:lnTo>
                <a:lnTo>
                  <a:pt x="12083" y="4975"/>
                </a:lnTo>
                <a:lnTo>
                  <a:pt x="12003" y="4894"/>
                </a:lnTo>
                <a:lnTo>
                  <a:pt x="11922" y="4834"/>
                </a:lnTo>
                <a:lnTo>
                  <a:pt x="11821" y="4794"/>
                </a:lnTo>
                <a:lnTo>
                  <a:pt x="11701" y="4753"/>
                </a:lnTo>
                <a:close/>
                <a:moveTo>
                  <a:pt x="9767" y="3142"/>
                </a:moveTo>
                <a:lnTo>
                  <a:pt x="9888" y="3203"/>
                </a:lnTo>
                <a:lnTo>
                  <a:pt x="10009" y="3263"/>
                </a:lnTo>
                <a:lnTo>
                  <a:pt x="10251" y="3324"/>
                </a:lnTo>
                <a:lnTo>
                  <a:pt x="10492" y="3364"/>
                </a:lnTo>
                <a:lnTo>
                  <a:pt x="10754" y="3384"/>
                </a:lnTo>
                <a:lnTo>
                  <a:pt x="11459" y="3404"/>
                </a:lnTo>
                <a:lnTo>
                  <a:pt x="12184" y="3424"/>
                </a:lnTo>
                <a:lnTo>
                  <a:pt x="13573" y="3424"/>
                </a:lnTo>
                <a:lnTo>
                  <a:pt x="14278" y="3384"/>
                </a:lnTo>
                <a:lnTo>
                  <a:pt x="14983" y="3344"/>
                </a:lnTo>
                <a:lnTo>
                  <a:pt x="15084" y="3324"/>
                </a:lnTo>
                <a:lnTo>
                  <a:pt x="15245" y="4008"/>
                </a:lnTo>
                <a:lnTo>
                  <a:pt x="15345" y="4330"/>
                </a:lnTo>
                <a:lnTo>
                  <a:pt x="15406" y="4673"/>
                </a:lnTo>
                <a:lnTo>
                  <a:pt x="15466" y="5116"/>
                </a:lnTo>
                <a:lnTo>
                  <a:pt x="15486" y="5559"/>
                </a:lnTo>
                <a:lnTo>
                  <a:pt x="15446" y="6002"/>
                </a:lnTo>
                <a:lnTo>
                  <a:pt x="15426" y="6223"/>
                </a:lnTo>
                <a:lnTo>
                  <a:pt x="15386" y="6445"/>
                </a:lnTo>
                <a:lnTo>
                  <a:pt x="15325" y="6606"/>
                </a:lnTo>
                <a:lnTo>
                  <a:pt x="15084" y="6485"/>
                </a:lnTo>
                <a:lnTo>
                  <a:pt x="14842" y="6364"/>
                </a:lnTo>
                <a:lnTo>
                  <a:pt x="14580" y="6284"/>
                </a:lnTo>
                <a:lnTo>
                  <a:pt x="14318" y="6243"/>
                </a:lnTo>
                <a:lnTo>
                  <a:pt x="14037" y="6203"/>
                </a:lnTo>
                <a:lnTo>
                  <a:pt x="13775" y="6203"/>
                </a:lnTo>
                <a:lnTo>
                  <a:pt x="13493" y="6243"/>
                </a:lnTo>
                <a:lnTo>
                  <a:pt x="13231" y="6304"/>
                </a:lnTo>
                <a:lnTo>
                  <a:pt x="13010" y="6384"/>
                </a:lnTo>
                <a:lnTo>
                  <a:pt x="12768" y="6485"/>
                </a:lnTo>
                <a:lnTo>
                  <a:pt x="12526" y="6626"/>
                </a:lnTo>
                <a:lnTo>
                  <a:pt x="12285" y="6787"/>
                </a:lnTo>
                <a:lnTo>
                  <a:pt x="12063" y="6968"/>
                </a:lnTo>
                <a:lnTo>
                  <a:pt x="11862" y="7170"/>
                </a:lnTo>
                <a:lnTo>
                  <a:pt x="11781" y="7291"/>
                </a:lnTo>
                <a:lnTo>
                  <a:pt x="11721" y="7391"/>
                </a:lnTo>
                <a:lnTo>
                  <a:pt x="11660" y="7512"/>
                </a:lnTo>
                <a:lnTo>
                  <a:pt x="11640" y="7613"/>
                </a:lnTo>
                <a:lnTo>
                  <a:pt x="11358" y="7371"/>
                </a:lnTo>
                <a:lnTo>
                  <a:pt x="11137" y="7109"/>
                </a:lnTo>
                <a:lnTo>
                  <a:pt x="10915" y="6827"/>
                </a:lnTo>
                <a:lnTo>
                  <a:pt x="10714" y="6546"/>
                </a:lnTo>
                <a:lnTo>
                  <a:pt x="10613" y="6344"/>
                </a:lnTo>
                <a:lnTo>
                  <a:pt x="10513" y="6123"/>
                </a:lnTo>
                <a:lnTo>
                  <a:pt x="10432" y="5901"/>
                </a:lnTo>
                <a:lnTo>
                  <a:pt x="10351" y="5680"/>
                </a:lnTo>
                <a:lnTo>
                  <a:pt x="10231" y="5237"/>
                </a:lnTo>
                <a:lnTo>
                  <a:pt x="10130" y="4773"/>
                </a:lnTo>
                <a:lnTo>
                  <a:pt x="10049" y="4330"/>
                </a:lnTo>
                <a:lnTo>
                  <a:pt x="9989" y="3887"/>
                </a:lnTo>
                <a:lnTo>
                  <a:pt x="9929" y="3686"/>
                </a:lnTo>
                <a:lnTo>
                  <a:pt x="9868" y="3505"/>
                </a:lnTo>
                <a:lnTo>
                  <a:pt x="9848" y="3444"/>
                </a:lnTo>
                <a:lnTo>
                  <a:pt x="9808" y="3404"/>
                </a:lnTo>
                <a:lnTo>
                  <a:pt x="9747" y="3324"/>
                </a:lnTo>
                <a:lnTo>
                  <a:pt x="9767" y="3142"/>
                </a:lnTo>
                <a:close/>
                <a:moveTo>
                  <a:pt x="13916" y="7089"/>
                </a:moveTo>
                <a:lnTo>
                  <a:pt x="14117" y="7129"/>
                </a:lnTo>
                <a:lnTo>
                  <a:pt x="14318" y="7170"/>
                </a:lnTo>
                <a:lnTo>
                  <a:pt x="14520" y="7250"/>
                </a:lnTo>
                <a:lnTo>
                  <a:pt x="14943" y="7411"/>
                </a:lnTo>
                <a:lnTo>
                  <a:pt x="14782" y="7593"/>
                </a:lnTo>
                <a:lnTo>
                  <a:pt x="14600" y="7754"/>
                </a:lnTo>
                <a:lnTo>
                  <a:pt x="14399" y="7895"/>
                </a:lnTo>
                <a:lnTo>
                  <a:pt x="14178" y="8016"/>
                </a:lnTo>
                <a:lnTo>
                  <a:pt x="13956" y="8116"/>
                </a:lnTo>
                <a:lnTo>
                  <a:pt x="13694" y="8177"/>
                </a:lnTo>
                <a:lnTo>
                  <a:pt x="13432" y="8217"/>
                </a:lnTo>
                <a:lnTo>
                  <a:pt x="13171" y="8217"/>
                </a:lnTo>
                <a:lnTo>
                  <a:pt x="12869" y="8197"/>
                </a:lnTo>
                <a:lnTo>
                  <a:pt x="12587" y="8136"/>
                </a:lnTo>
                <a:lnTo>
                  <a:pt x="12305" y="8036"/>
                </a:lnTo>
                <a:lnTo>
                  <a:pt x="12043" y="7915"/>
                </a:lnTo>
                <a:lnTo>
                  <a:pt x="12204" y="7854"/>
                </a:lnTo>
                <a:lnTo>
                  <a:pt x="12365" y="7774"/>
                </a:lnTo>
                <a:lnTo>
                  <a:pt x="12667" y="7593"/>
                </a:lnTo>
                <a:lnTo>
                  <a:pt x="12969" y="7371"/>
                </a:lnTo>
                <a:lnTo>
                  <a:pt x="13110" y="7291"/>
                </a:lnTo>
                <a:lnTo>
                  <a:pt x="13251" y="7210"/>
                </a:lnTo>
                <a:lnTo>
                  <a:pt x="13493" y="7129"/>
                </a:lnTo>
                <a:lnTo>
                  <a:pt x="13714" y="7089"/>
                </a:lnTo>
                <a:close/>
                <a:moveTo>
                  <a:pt x="18950" y="7854"/>
                </a:moveTo>
                <a:lnTo>
                  <a:pt x="18990" y="7875"/>
                </a:lnTo>
                <a:lnTo>
                  <a:pt x="19212" y="8056"/>
                </a:lnTo>
                <a:lnTo>
                  <a:pt x="19454" y="8217"/>
                </a:lnTo>
                <a:lnTo>
                  <a:pt x="19695" y="8378"/>
                </a:lnTo>
                <a:lnTo>
                  <a:pt x="19917" y="8539"/>
                </a:lnTo>
                <a:lnTo>
                  <a:pt x="20098" y="8700"/>
                </a:lnTo>
                <a:lnTo>
                  <a:pt x="20259" y="8861"/>
                </a:lnTo>
                <a:lnTo>
                  <a:pt x="20420" y="9043"/>
                </a:lnTo>
                <a:lnTo>
                  <a:pt x="20561" y="9224"/>
                </a:lnTo>
                <a:lnTo>
                  <a:pt x="20340" y="9184"/>
                </a:lnTo>
                <a:lnTo>
                  <a:pt x="20118" y="9143"/>
                </a:lnTo>
                <a:lnTo>
                  <a:pt x="19675" y="9083"/>
                </a:lnTo>
                <a:lnTo>
                  <a:pt x="19212" y="9043"/>
                </a:lnTo>
                <a:lnTo>
                  <a:pt x="18990" y="9002"/>
                </a:lnTo>
                <a:lnTo>
                  <a:pt x="18769" y="8962"/>
                </a:lnTo>
                <a:lnTo>
                  <a:pt x="18527" y="8881"/>
                </a:lnTo>
                <a:lnTo>
                  <a:pt x="18326" y="8761"/>
                </a:lnTo>
                <a:lnTo>
                  <a:pt x="18124" y="8600"/>
                </a:lnTo>
                <a:lnTo>
                  <a:pt x="17983" y="8418"/>
                </a:lnTo>
                <a:lnTo>
                  <a:pt x="17943" y="8358"/>
                </a:lnTo>
                <a:lnTo>
                  <a:pt x="18265" y="8136"/>
                </a:lnTo>
                <a:lnTo>
                  <a:pt x="18608" y="7975"/>
                </a:lnTo>
                <a:lnTo>
                  <a:pt x="18789" y="7895"/>
                </a:lnTo>
                <a:lnTo>
                  <a:pt x="18950" y="7854"/>
                </a:lnTo>
                <a:close/>
                <a:moveTo>
                  <a:pt x="26844" y="7250"/>
                </a:moveTo>
                <a:lnTo>
                  <a:pt x="26985" y="7331"/>
                </a:lnTo>
                <a:lnTo>
                  <a:pt x="27086" y="7411"/>
                </a:lnTo>
                <a:lnTo>
                  <a:pt x="27166" y="7532"/>
                </a:lnTo>
                <a:lnTo>
                  <a:pt x="27227" y="7673"/>
                </a:lnTo>
                <a:lnTo>
                  <a:pt x="27247" y="7794"/>
                </a:lnTo>
                <a:lnTo>
                  <a:pt x="27307" y="7975"/>
                </a:lnTo>
                <a:lnTo>
                  <a:pt x="27327" y="8136"/>
                </a:lnTo>
                <a:lnTo>
                  <a:pt x="27327" y="8297"/>
                </a:lnTo>
                <a:lnTo>
                  <a:pt x="27327" y="8438"/>
                </a:lnTo>
                <a:lnTo>
                  <a:pt x="27287" y="8600"/>
                </a:lnTo>
                <a:lnTo>
                  <a:pt x="27247" y="8720"/>
                </a:lnTo>
                <a:lnTo>
                  <a:pt x="27186" y="8861"/>
                </a:lnTo>
                <a:lnTo>
                  <a:pt x="27126" y="8982"/>
                </a:lnTo>
                <a:lnTo>
                  <a:pt x="26945" y="9224"/>
                </a:lnTo>
                <a:lnTo>
                  <a:pt x="26743" y="9445"/>
                </a:lnTo>
                <a:lnTo>
                  <a:pt x="26522" y="9627"/>
                </a:lnTo>
                <a:lnTo>
                  <a:pt x="26280" y="9808"/>
                </a:lnTo>
                <a:lnTo>
                  <a:pt x="26018" y="9949"/>
                </a:lnTo>
                <a:lnTo>
                  <a:pt x="25897" y="10009"/>
                </a:lnTo>
                <a:lnTo>
                  <a:pt x="25757" y="10009"/>
                </a:lnTo>
                <a:lnTo>
                  <a:pt x="25656" y="9969"/>
                </a:lnTo>
                <a:lnTo>
                  <a:pt x="25555" y="9908"/>
                </a:lnTo>
                <a:lnTo>
                  <a:pt x="25475" y="9888"/>
                </a:lnTo>
                <a:lnTo>
                  <a:pt x="25414" y="9848"/>
                </a:lnTo>
                <a:lnTo>
                  <a:pt x="25354" y="9788"/>
                </a:lnTo>
                <a:lnTo>
                  <a:pt x="25293" y="9727"/>
                </a:lnTo>
                <a:lnTo>
                  <a:pt x="25273" y="9667"/>
                </a:lnTo>
                <a:lnTo>
                  <a:pt x="25273" y="9586"/>
                </a:lnTo>
                <a:lnTo>
                  <a:pt x="25293" y="9506"/>
                </a:lnTo>
                <a:lnTo>
                  <a:pt x="25334" y="9425"/>
                </a:lnTo>
                <a:lnTo>
                  <a:pt x="25454" y="9264"/>
                </a:lnTo>
                <a:lnTo>
                  <a:pt x="25535" y="9143"/>
                </a:lnTo>
                <a:lnTo>
                  <a:pt x="25616" y="8982"/>
                </a:lnTo>
                <a:lnTo>
                  <a:pt x="25696" y="8821"/>
                </a:lnTo>
                <a:lnTo>
                  <a:pt x="25757" y="8660"/>
                </a:lnTo>
                <a:lnTo>
                  <a:pt x="25817" y="8479"/>
                </a:lnTo>
                <a:lnTo>
                  <a:pt x="25817" y="8358"/>
                </a:lnTo>
                <a:lnTo>
                  <a:pt x="25797" y="8257"/>
                </a:lnTo>
                <a:lnTo>
                  <a:pt x="25696" y="8237"/>
                </a:lnTo>
                <a:lnTo>
                  <a:pt x="25616" y="8197"/>
                </a:lnTo>
                <a:lnTo>
                  <a:pt x="25535" y="8136"/>
                </a:lnTo>
                <a:lnTo>
                  <a:pt x="25475" y="8076"/>
                </a:lnTo>
                <a:lnTo>
                  <a:pt x="25434" y="7995"/>
                </a:lnTo>
                <a:lnTo>
                  <a:pt x="25414" y="7895"/>
                </a:lnTo>
                <a:lnTo>
                  <a:pt x="25414" y="7814"/>
                </a:lnTo>
                <a:lnTo>
                  <a:pt x="25434" y="7713"/>
                </a:lnTo>
                <a:lnTo>
                  <a:pt x="25555" y="7613"/>
                </a:lnTo>
                <a:lnTo>
                  <a:pt x="25676" y="7512"/>
                </a:lnTo>
                <a:lnTo>
                  <a:pt x="25817" y="7432"/>
                </a:lnTo>
                <a:lnTo>
                  <a:pt x="25938" y="7371"/>
                </a:lnTo>
                <a:lnTo>
                  <a:pt x="26099" y="7331"/>
                </a:lnTo>
                <a:lnTo>
                  <a:pt x="26240" y="7291"/>
                </a:lnTo>
                <a:lnTo>
                  <a:pt x="26562" y="7291"/>
                </a:lnTo>
                <a:lnTo>
                  <a:pt x="26643" y="7311"/>
                </a:lnTo>
                <a:lnTo>
                  <a:pt x="26703" y="7291"/>
                </a:lnTo>
                <a:lnTo>
                  <a:pt x="26844" y="7250"/>
                </a:lnTo>
                <a:close/>
                <a:moveTo>
                  <a:pt x="19393" y="11217"/>
                </a:moveTo>
                <a:lnTo>
                  <a:pt x="19292" y="11238"/>
                </a:lnTo>
                <a:lnTo>
                  <a:pt x="19192" y="11278"/>
                </a:lnTo>
                <a:lnTo>
                  <a:pt x="19111" y="11338"/>
                </a:lnTo>
                <a:lnTo>
                  <a:pt x="19031" y="11399"/>
                </a:lnTo>
                <a:lnTo>
                  <a:pt x="18950" y="11519"/>
                </a:lnTo>
                <a:lnTo>
                  <a:pt x="18910" y="11640"/>
                </a:lnTo>
                <a:lnTo>
                  <a:pt x="18890" y="11801"/>
                </a:lnTo>
                <a:lnTo>
                  <a:pt x="18930" y="11942"/>
                </a:lnTo>
                <a:lnTo>
                  <a:pt x="18950" y="11983"/>
                </a:lnTo>
                <a:lnTo>
                  <a:pt x="19011" y="12103"/>
                </a:lnTo>
                <a:lnTo>
                  <a:pt x="19091" y="12204"/>
                </a:lnTo>
                <a:lnTo>
                  <a:pt x="19172" y="12244"/>
                </a:lnTo>
                <a:lnTo>
                  <a:pt x="19272" y="12305"/>
                </a:lnTo>
                <a:lnTo>
                  <a:pt x="19373" y="12325"/>
                </a:lnTo>
                <a:lnTo>
                  <a:pt x="19474" y="12325"/>
                </a:lnTo>
                <a:lnTo>
                  <a:pt x="19594" y="12305"/>
                </a:lnTo>
                <a:lnTo>
                  <a:pt x="19715" y="12244"/>
                </a:lnTo>
                <a:lnTo>
                  <a:pt x="19796" y="12164"/>
                </a:lnTo>
                <a:lnTo>
                  <a:pt x="19856" y="12103"/>
                </a:lnTo>
                <a:lnTo>
                  <a:pt x="19917" y="12003"/>
                </a:lnTo>
                <a:lnTo>
                  <a:pt x="19937" y="11902"/>
                </a:lnTo>
                <a:lnTo>
                  <a:pt x="19957" y="11862"/>
                </a:lnTo>
                <a:lnTo>
                  <a:pt x="19977" y="11761"/>
                </a:lnTo>
                <a:lnTo>
                  <a:pt x="19957" y="11660"/>
                </a:lnTo>
                <a:lnTo>
                  <a:pt x="19917" y="11560"/>
                </a:lnTo>
                <a:lnTo>
                  <a:pt x="19876" y="11459"/>
                </a:lnTo>
                <a:lnTo>
                  <a:pt x="19776" y="11358"/>
                </a:lnTo>
                <a:lnTo>
                  <a:pt x="19675" y="11278"/>
                </a:lnTo>
                <a:lnTo>
                  <a:pt x="19534" y="11238"/>
                </a:lnTo>
                <a:lnTo>
                  <a:pt x="19393" y="11217"/>
                </a:lnTo>
                <a:close/>
                <a:moveTo>
                  <a:pt x="17339" y="8922"/>
                </a:moveTo>
                <a:lnTo>
                  <a:pt x="17460" y="9123"/>
                </a:lnTo>
                <a:lnTo>
                  <a:pt x="17601" y="9304"/>
                </a:lnTo>
                <a:lnTo>
                  <a:pt x="17802" y="9465"/>
                </a:lnTo>
                <a:lnTo>
                  <a:pt x="18004" y="9606"/>
                </a:lnTo>
                <a:lnTo>
                  <a:pt x="18225" y="9727"/>
                </a:lnTo>
                <a:lnTo>
                  <a:pt x="18447" y="9808"/>
                </a:lnTo>
                <a:lnTo>
                  <a:pt x="18708" y="9888"/>
                </a:lnTo>
                <a:lnTo>
                  <a:pt x="18950" y="9949"/>
                </a:lnTo>
                <a:lnTo>
                  <a:pt x="19433" y="10029"/>
                </a:lnTo>
                <a:lnTo>
                  <a:pt x="19715" y="10070"/>
                </a:lnTo>
                <a:lnTo>
                  <a:pt x="19977" y="10110"/>
                </a:lnTo>
                <a:lnTo>
                  <a:pt x="20219" y="10170"/>
                </a:lnTo>
                <a:lnTo>
                  <a:pt x="20440" y="10271"/>
                </a:lnTo>
                <a:lnTo>
                  <a:pt x="20662" y="10372"/>
                </a:lnTo>
                <a:lnTo>
                  <a:pt x="20863" y="10513"/>
                </a:lnTo>
                <a:lnTo>
                  <a:pt x="21044" y="10714"/>
                </a:lnTo>
                <a:lnTo>
                  <a:pt x="21226" y="10935"/>
                </a:lnTo>
                <a:lnTo>
                  <a:pt x="21326" y="11137"/>
                </a:lnTo>
                <a:lnTo>
                  <a:pt x="21407" y="11338"/>
                </a:lnTo>
                <a:lnTo>
                  <a:pt x="21467" y="11540"/>
                </a:lnTo>
                <a:lnTo>
                  <a:pt x="21528" y="11761"/>
                </a:lnTo>
                <a:lnTo>
                  <a:pt x="21548" y="11962"/>
                </a:lnTo>
                <a:lnTo>
                  <a:pt x="21568" y="12184"/>
                </a:lnTo>
                <a:lnTo>
                  <a:pt x="21588" y="12627"/>
                </a:lnTo>
                <a:lnTo>
                  <a:pt x="21427" y="12647"/>
                </a:lnTo>
                <a:lnTo>
                  <a:pt x="21266" y="12687"/>
                </a:lnTo>
                <a:lnTo>
                  <a:pt x="21105" y="12748"/>
                </a:lnTo>
                <a:lnTo>
                  <a:pt x="20924" y="12808"/>
                </a:lnTo>
                <a:lnTo>
                  <a:pt x="20601" y="12969"/>
                </a:lnTo>
                <a:lnTo>
                  <a:pt x="20440" y="13050"/>
                </a:lnTo>
                <a:lnTo>
                  <a:pt x="20299" y="13110"/>
                </a:lnTo>
                <a:lnTo>
                  <a:pt x="20118" y="13171"/>
                </a:lnTo>
                <a:lnTo>
                  <a:pt x="19957" y="13211"/>
                </a:lnTo>
                <a:lnTo>
                  <a:pt x="19594" y="13251"/>
                </a:lnTo>
                <a:lnTo>
                  <a:pt x="19252" y="13251"/>
                </a:lnTo>
                <a:lnTo>
                  <a:pt x="18910" y="13211"/>
                </a:lnTo>
                <a:lnTo>
                  <a:pt x="18648" y="13151"/>
                </a:lnTo>
                <a:lnTo>
                  <a:pt x="18406" y="13070"/>
                </a:lnTo>
                <a:lnTo>
                  <a:pt x="18185" y="12969"/>
                </a:lnTo>
                <a:lnTo>
                  <a:pt x="17963" y="12828"/>
                </a:lnTo>
                <a:lnTo>
                  <a:pt x="17762" y="12687"/>
                </a:lnTo>
                <a:lnTo>
                  <a:pt x="17581" y="12526"/>
                </a:lnTo>
                <a:lnTo>
                  <a:pt x="17420" y="12345"/>
                </a:lnTo>
                <a:lnTo>
                  <a:pt x="17259" y="12144"/>
                </a:lnTo>
                <a:lnTo>
                  <a:pt x="17339" y="12164"/>
                </a:lnTo>
                <a:lnTo>
                  <a:pt x="17440" y="12164"/>
                </a:lnTo>
                <a:lnTo>
                  <a:pt x="17540" y="12144"/>
                </a:lnTo>
                <a:lnTo>
                  <a:pt x="17641" y="12103"/>
                </a:lnTo>
                <a:lnTo>
                  <a:pt x="17722" y="12043"/>
                </a:lnTo>
                <a:lnTo>
                  <a:pt x="17782" y="11983"/>
                </a:lnTo>
                <a:lnTo>
                  <a:pt x="17843" y="11902"/>
                </a:lnTo>
                <a:lnTo>
                  <a:pt x="17883" y="11822"/>
                </a:lnTo>
                <a:lnTo>
                  <a:pt x="17923" y="11721"/>
                </a:lnTo>
                <a:lnTo>
                  <a:pt x="17923" y="11620"/>
                </a:lnTo>
                <a:lnTo>
                  <a:pt x="17903" y="11519"/>
                </a:lnTo>
                <a:lnTo>
                  <a:pt x="17863" y="11419"/>
                </a:lnTo>
                <a:lnTo>
                  <a:pt x="17822" y="11338"/>
                </a:lnTo>
                <a:lnTo>
                  <a:pt x="17742" y="11258"/>
                </a:lnTo>
                <a:lnTo>
                  <a:pt x="17661" y="11197"/>
                </a:lnTo>
                <a:lnTo>
                  <a:pt x="17581" y="11157"/>
                </a:lnTo>
                <a:lnTo>
                  <a:pt x="17480" y="11137"/>
                </a:lnTo>
                <a:lnTo>
                  <a:pt x="17299" y="11137"/>
                </a:lnTo>
                <a:lnTo>
                  <a:pt x="17218" y="11157"/>
                </a:lnTo>
                <a:lnTo>
                  <a:pt x="17097" y="11238"/>
                </a:lnTo>
                <a:lnTo>
                  <a:pt x="16977" y="11358"/>
                </a:lnTo>
                <a:lnTo>
                  <a:pt x="16916" y="11479"/>
                </a:lnTo>
                <a:lnTo>
                  <a:pt x="16876" y="11358"/>
                </a:lnTo>
                <a:lnTo>
                  <a:pt x="16775" y="11036"/>
                </a:lnTo>
                <a:lnTo>
                  <a:pt x="16735" y="10714"/>
                </a:lnTo>
                <a:lnTo>
                  <a:pt x="16755" y="10392"/>
                </a:lnTo>
                <a:lnTo>
                  <a:pt x="16795" y="10070"/>
                </a:lnTo>
                <a:lnTo>
                  <a:pt x="16876" y="9767"/>
                </a:lnTo>
                <a:lnTo>
                  <a:pt x="16977" y="9465"/>
                </a:lnTo>
                <a:lnTo>
                  <a:pt x="17138" y="9184"/>
                </a:lnTo>
                <a:lnTo>
                  <a:pt x="17339" y="8922"/>
                </a:lnTo>
                <a:close/>
                <a:moveTo>
                  <a:pt x="1692" y="12989"/>
                </a:moveTo>
                <a:lnTo>
                  <a:pt x="1853" y="13010"/>
                </a:lnTo>
                <a:lnTo>
                  <a:pt x="2035" y="13050"/>
                </a:lnTo>
                <a:lnTo>
                  <a:pt x="2196" y="13090"/>
                </a:lnTo>
                <a:lnTo>
                  <a:pt x="2357" y="13171"/>
                </a:lnTo>
                <a:lnTo>
                  <a:pt x="2377" y="13171"/>
                </a:lnTo>
                <a:lnTo>
                  <a:pt x="2337" y="13493"/>
                </a:lnTo>
                <a:lnTo>
                  <a:pt x="2256" y="13795"/>
                </a:lnTo>
                <a:lnTo>
                  <a:pt x="2196" y="13936"/>
                </a:lnTo>
                <a:lnTo>
                  <a:pt x="2115" y="14077"/>
                </a:lnTo>
                <a:lnTo>
                  <a:pt x="2035" y="14198"/>
                </a:lnTo>
                <a:lnTo>
                  <a:pt x="1934" y="14339"/>
                </a:lnTo>
                <a:lnTo>
                  <a:pt x="1733" y="14480"/>
                </a:lnTo>
                <a:lnTo>
                  <a:pt x="1612" y="14580"/>
                </a:lnTo>
                <a:lnTo>
                  <a:pt x="1491" y="14701"/>
                </a:lnTo>
                <a:lnTo>
                  <a:pt x="1310" y="14621"/>
                </a:lnTo>
                <a:lnTo>
                  <a:pt x="1149" y="14500"/>
                </a:lnTo>
                <a:lnTo>
                  <a:pt x="1008" y="14359"/>
                </a:lnTo>
                <a:lnTo>
                  <a:pt x="907" y="14198"/>
                </a:lnTo>
                <a:lnTo>
                  <a:pt x="826" y="14037"/>
                </a:lnTo>
                <a:lnTo>
                  <a:pt x="786" y="13855"/>
                </a:lnTo>
                <a:lnTo>
                  <a:pt x="786" y="13694"/>
                </a:lnTo>
                <a:lnTo>
                  <a:pt x="826" y="13513"/>
                </a:lnTo>
                <a:lnTo>
                  <a:pt x="867" y="13433"/>
                </a:lnTo>
                <a:lnTo>
                  <a:pt x="907" y="13352"/>
                </a:lnTo>
                <a:lnTo>
                  <a:pt x="967" y="13292"/>
                </a:lnTo>
                <a:lnTo>
                  <a:pt x="1048" y="13211"/>
                </a:lnTo>
                <a:lnTo>
                  <a:pt x="1189" y="13110"/>
                </a:lnTo>
                <a:lnTo>
                  <a:pt x="1350" y="13050"/>
                </a:lnTo>
                <a:lnTo>
                  <a:pt x="1531" y="13010"/>
                </a:lnTo>
                <a:lnTo>
                  <a:pt x="1692" y="12989"/>
                </a:lnTo>
                <a:close/>
                <a:moveTo>
                  <a:pt x="15547" y="14097"/>
                </a:moveTo>
                <a:lnTo>
                  <a:pt x="15486" y="14117"/>
                </a:lnTo>
                <a:lnTo>
                  <a:pt x="15426" y="14157"/>
                </a:lnTo>
                <a:lnTo>
                  <a:pt x="15386" y="14198"/>
                </a:lnTo>
                <a:lnTo>
                  <a:pt x="15345" y="14319"/>
                </a:lnTo>
                <a:lnTo>
                  <a:pt x="15325" y="14439"/>
                </a:lnTo>
                <a:lnTo>
                  <a:pt x="15345" y="14560"/>
                </a:lnTo>
                <a:lnTo>
                  <a:pt x="15426" y="14661"/>
                </a:lnTo>
                <a:lnTo>
                  <a:pt x="15466" y="14701"/>
                </a:lnTo>
                <a:lnTo>
                  <a:pt x="15527" y="14741"/>
                </a:lnTo>
                <a:lnTo>
                  <a:pt x="15587" y="14741"/>
                </a:lnTo>
                <a:lnTo>
                  <a:pt x="15668" y="14762"/>
                </a:lnTo>
                <a:lnTo>
                  <a:pt x="15748" y="14741"/>
                </a:lnTo>
                <a:lnTo>
                  <a:pt x="15809" y="14721"/>
                </a:lnTo>
                <a:lnTo>
                  <a:pt x="15849" y="14681"/>
                </a:lnTo>
                <a:lnTo>
                  <a:pt x="15909" y="14641"/>
                </a:lnTo>
                <a:lnTo>
                  <a:pt x="15950" y="14520"/>
                </a:lnTo>
                <a:lnTo>
                  <a:pt x="15970" y="14399"/>
                </a:lnTo>
                <a:lnTo>
                  <a:pt x="15929" y="14278"/>
                </a:lnTo>
                <a:lnTo>
                  <a:pt x="15869" y="14178"/>
                </a:lnTo>
                <a:lnTo>
                  <a:pt x="15829" y="14137"/>
                </a:lnTo>
                <a:lnTo>
                  <a:pt x="15768" y="14117"/>
                </a:lnTo>
                <a:lnTo>
                  <a:pt x="15708" y="14097"/>
                </a:lnTo>
                <a:close/>
                <a:moveTo>
                  <a:pt x="20924" y="14077"/>
                </a:moveTo>
                <a:lnTo>
                  <a:pt x="20722" y="14258"/>
                </a:lnTo>
                <a:lnTo>
                  <a:pt x="20521" y="14460"/>
                </a:lnTo>
                <a:lnTo>
                  <a:pt x="20440" y="14580"/>
                </a:lnTo>
                <a:lnTo>
                  <a:pt x="20360" y="14681"/>
                </a:lnTo>
                <a:lnTo>
                  <a:pt x="20319" y="14822"/>
                </a:lnTo>
                <a:lnTo>
                  <a:pt x="20279" y="14943"/>
                </a:lnTo>
                <a:lnTo>
                  <a:pt x="19816" y="14540"/>
                </a:lnTo>
                <a:lnTo>
                  <a:pt x="19615" y="14359"/>
                </a:lnTo>
                <a:lnTo>
                  <a:pt x="19856" y="14339"/>
                </a:lnTo>
                <a:lnTo>
                  <a:pt x="20098" y="14319"/>
                </a:lnTo>
                <a:lnTo>
                  <a:pt x="20541" y="14198"/>
                </a:lnTo>
                <a:lnTo>
                  <a:pt x="20722" y="14137"/>
                </a:lnTo>
                <a:lnTo>
                  <a:pt x="20924" y="14077"/>
                </a:lnTo>
                <a:close/>
                <a:moveTo>
                  <a:pt x="3062" y="13735"/>
                </a:moveTo>
                <a:lnTo>
                  <a:pt x="3243" y="13835"/>
                </a:lnTo>
                <a:lnTo>
                  <a:pt x="3344" y="13876"/>
                </a:lnTo>
                <a:lnTo>
                  <a:pt x="3444" y="13896"/>
                </a:lnTo>
                <a:lnTo>
                  <a:pt x="3323" y="14198"/>
                </a:lnTo>
                <a:lnTo>
                  <a:pt x="3243" y="14500"/>
                </a:lnTo>
                <a:lnTo>
                  <a:pt x="3082" y="15124"/>
                </a:lnTo>
                <a:lnTo>
                  <a:pt x="2981" y="15044"/>
                </a:lnTo>
                <a:lnTo>
                  <a:pt x="2921" y="15023"/>
                </a:lnTo>
                <a:lnTo>
                  <a:pt x="2840" y="15003"/>
                </a:lnTo>
                <a:lnTo>
                  <a:pt x="2337" y="14943"/>
                </a:lnTo>
                <a:lnTo>
                  <a:pt x="2578" y="14762"/>
                </a:lnTo>
                <a:lnTo>
                  <a:pt x="2679" y="14661"/>
                </a:lnTo>
                <a:lnTo>
                  <a:pt x="2760" y="14540"/>
                </a:lnTo>
                <a:lnTo>
                  <a:pt x="2840" y="14419"/>
                </a:lnTo>
                <a:lnTo>
                  <a:pt x="2921" y="14298"/>
                </a:lnTo>
                <a:lnTo>
                  <a:pt x="2981" y="14157"/>
                </a:lnTo>
                <a:lnTo>
                  <a:pt x="3021" y="14016"/>
                </a:lnTo>
                <a:lnTo>
                  <a:pt x="3062" y="13876"/>
                </a:lnTo>
                <a:lnTo>
                  <a:pt x="3062" y="13735"/>
                </a:lnTo>
                <a:close/>
                <a:moveTo>
                  <a:pt x="21951" y="14077"/>
                </a:moveTo>
                <a:lnTo>
                  <a:pt x="21971" y="14178"/>
                </a:lnTo>
                <a:lnTo>
                  <a:pt x="21689" y="14439"/>
                </a:lnTo>
                <a:lnTo>
                  <a:pt x="21427" y="14721"/>
                </a:lnTo>
                <a:lnTo>
                  <a:pt x="21266" y="14903"/>
                </a:lnTo>
                <a:lnTo>
                  <a:pt x="21105" y="15104"/>
                </a:lnTo>
                <a:lnTo>
                  <a:pt x="20984" y="15305"/>
                </a:lnTo>
                <a:lnTo>
                  <a:pt x="20863" y="15527"/>
                </a:lnTo>
                <a:lnTo>
                  <a:pt x="20682" y="15346"/>
                </a:lnTo>
                <a:lnTo>
                  <a:pt x="20501" y="15144"/>
                </a:lnTo>
                <a:lnTo>
                  <a:pt x="20621" y="15104"/>
                </a:lnTo>
                <a:lnTo>
                  <a:pt x="20722" y="15044"/>
                </a:lnTo>
                <a:lnTo>
                  <a:pt x="20903" y="14882"/>
                </a:lnTo>
                <a:lnTo>
                  <a:pt x="21085" y="14721"/>
                </a:lnTo>
                <a:lnTo>
                  <a:pt x="21246" y="14560"/>
                </a:lnTo>
                <a:lnTo>
                  <a:pt x="21407" y="14439"/>
                </a:lnTo>
                <a:lnTo>
                  <a:pt x="21588" y="14319"/>
                </a:lnTo>
                <a:lnTo>
                  <a:pt x="21951" y="14077"/>
                </a:lnTo>
                <a:close/>
                <a:moveTo>
                  <a:pt x="22092" y="15184"/>
                </a:moveTo>
                <a:lnTo>
                  <a:pt x="22192" y="16352"/>
                </a:lnTo>
                <a:lnTo>
                  <a:pt x="22112" y="16373"/>
                </a:lnTo>
                <a:lnTo>
                  <a:pt x="22051" y="16413"/>
                </a:lnTo>
                <a:lnTo>
                  <a:pt x="21749" y="16654"/>
                </a:lnTo>
                <a:lnTo>
                  <a:pt x="21528" y="16312"/>
                </a:lnTo>
                <a:lnTo>
                  <a:pt x="21286" y="15990"/>
                </a:lnTo>
                <a:lnTo>
                  <a:pt x="21467" y="15849"/>
                </a:lnTo>
                <a:lnTo>
                  <a:pt x="21628" y="15688"/>
                </a:lnTo>
                <a:lnTo>
                  <a:pt x="21930" y="15325"/>
                </a:lnTo>
                <a:lnTo>
                  <a:pt x="22092" y="15184"/>
                </a:lnTo>
                <a:close/>
                <a:moveTo>
                  <a:pt x="11076" y="10935"/>
                </a:moveTo>
                <a:lnTo>
                  <a:pt x="11036" y="11540"/>
                </a:lnTo>
                <a:lnTo>
                  <a:pt x="11016" y="12144"/>
                </a:lnTo>
                <a:lnTo>
                  <a:pt x="11016" y="12748"/>
                </a:lnTo>
                <a:lnTo>
                  <a:pt x="11036" y="13956"/>
                </a:lnTo>
                <a:lnTo>
                  <a:pt x="11036" y="14923"/>
                </a:lnTo>
                <a:lnTo>
                  <a:pt x="11056" y="15889"/>
                </a:lnTo>
                <a:lnTo>
                  <a:pt x="11056" y="15889"/>
                </a:lnTo>
                <a:lnTo>
                  <a:pt x="10875" y="15728"/>
                </a:lnTo>
                <a:lnTo>
                  <a:pt x="10794" y="15648"/>
                </a:lnTo>
                <a:lnTo>
                  <a:pt x="10694" y="15607"/>
                </a:lnTo>
                <a:lnTo>
                  <a:pt x="10593" y="15567"/>
                </a:lnTo>
                <a:lnTo>
                  <a:pt x="10412" y="15567"/>
                </a:lnTo>
                <a:lnTo>
                  <a:pt x="10351" y="15607"/>
                </a:lnTo>
                <a:lnTo>
                  <a:pt x="10271" y="15648"/>
                </a:lnTo>
                <a:lnTo>
                  <a:pt x="10210" y="15688"/>
                </a:lnTo>
                <a:lnTo>
                  <a:pt x="10170" y="15748"/>
                </a:lnTo>
                <a:lnTo>
                  <a:pt x="10130" y="15829"/>
                </a:lnTo>
                <a:lnTo>
                  <a:pt x="9969" y="15889"/>
                </a:lnTo>
                <a:lnTo>
                  <a:pt x="9828" y="15970"/>
                </a:lnTo>
                <a:lnTo>
                  <a:pt x="9566" y="16171"/>
                </a:lnTo>
                <a:lnTo>
                  <a:pt x="9365" y="16292"/>
                </a:lnTo>
                <a:lnTo>
                  <a:pt x="9183" y="16393"/>
                </a:lnTo>
                <a:lnTo>
                  <a:pt x="8781" y="16574"/>
                </a:lnTo>
                <a:lnTo>
                  <a:pt x="8559" y="16654"/>
                </a:lnTo>
                <a:lnTo>
                  <a:pt x="8338" y="16735"/>
                </a:lnTo>
                <a:lnTo>
                  <a:pt x="7875" y="16836"/>
                </a:lnTo>
                <a:lnTo>
                  <a:pt x="7411" y="16916"/>
                </a:lnTo>
                <a:lnTo>
                  <a:pt x="6928" y="16936"/>
                </a:lnTo>
                <a:lnTo>
                  <a:pt x="6505" y="16936"/>
                </a:lnTo>
                <a:lnTo>
                  <a:pt x="6062" y="16876"/>
                </a:lnTo>
                <a:lnTo>
                  <a:pt x="5639" y="16795"/>
                </a:lnTo>
                <a:lnTo>
                  <a:pt x="5216" y="16675"/>
                </a:lnTo>
                <a:lnTo>
                  <a:pt x="4975" y="16594"/>
                </a:lnTo>
                <a:lnTo>
                  <a:pt x="4773" y="16493"/>
                </a:lnTo>
                <a:lnTo>
                  <a:pt x="4552" y="16373"/>
                </a:lnTo>
                <a:lnTo>
                  <a:pt x="4371" y="16232"/>
                </a:lnTo>
                <a:lnTo>
                  <a:pt x="4270" y="16111"/>
                </a:lnTo>
                <a:lnTo>
                  <a:pt x="4210" y="16010"/>
                </a:lnTo>
                <a:lnTo>
                  <a:pt x="4129" y="15889"/>
                </a:lnTo>
                <a:lnTo>
                  <a:pt x="4048" y="15789"/>
                </a:lnTo>
                <a:lnTo>
                  <a:pt x="4129" y="15325"/>
                </a:lnTo>
                <a:lnTo>
                  <a:pt x="4189" y="14842"/>
                </a:lnTo>
                <a:lnTo>
                  <a:pt x="4230" y="14480"/>
                </a:lnTo>
                <a:lnTo>
                  <a:pt x="4411" y="14621"/>
                </a:lnTo>
                <a:lnTo>
                  <a:pt x="4592" y="14741"/>
                </a:lnTo>
                <a:lnTo>
                  <a:pt x="4773" y="14842"/>
                </a:lnTo>
                <a:lnTo>
                  <a:pt x="4955" y="14923"/>
                </a:lnTo>
                <a:lnTo>
                  <a:pt x="5337" y="15064"/>
                </a:lnTo>
                <a:lnTo>
                  <a:pt x="5720" y="15184"/>
                </a:lnTo>
                <a:lnTo>
                  <a:pt x="6123" y="15245"/>
                </a:lnTo>
                <a:lnTo>
                  <a:pt x="6344" y="15265"/>
                </a:lnTo>
                <a:lnTo>
                  <a:pt x="6545" y="15265"/>
                </a:lnTo>
                <a:lnTo>
                  <a:pt x="6767" y="15245"/>
                </a:lnTo>
                <a:lnTo>
                  <a:pt x="6968" y="15225"/>
                </a:lnTo>
                <a:lnTo>
                  <a:pt x="7170" y="15205"/>
                </a:lnTo>
                <a:lnTo>
                  <a:pt x="7371" y="15144"/>
                </a:lnTo>
                <a:lnTo>
                  <a:pt x="7774" y="15023"/>
                </a:lnTo>
                <a:lnTo>
                  <a:pt x="8156" y="14862"/>
                </a:lnTo>
                <a:lnTo>
                  <a:pt x="8519" y="14661"/>
                </a:lnTo>
                <a:lnTo>
                  <a:pt x="8861" y="14399"/>
                </a:lnTo>
                <a:lnTo>
                  <a:pt x="9183" y="14137"/>
                </a:lnTo>
                <a:lnTo>
                  <a:pt x="9345" y="13976"/>
                </a:lnTo>
                <a:lnTo>
                  <a:pt x="9486" y="13795"/>
                </a:lnTo>
                <a:lnTo>
                  <a:pt x="9626" y="13614"/>
                </a:lnTo>
                <a:lnTo>
                  <a:pt x="9767" y="13412"/>
                </a:lnTo>
                <a:lnTo>
                  <a:pt x="10009" y="13030"/>
                </a:lnTo>
                <a:lnTo>
                  <a:pt x="10210" y="12607"/>
                </a:lnTo>
                <a:lnTo>
                  <a:pt x="10633" y="11761"/>
                </a:lnTo>
                <a:lnTo>
                  <a:pt x="10835" y="11338"/>
                </a:lnTo>
                <a:lnTo>
                  <a:pt x="11076" y="10935"/>
                </a:lnTo>
                <a:close/>
                <a:moveTo>
                  <a:pt x="15648" y="8740"/>
                </a:moveTo>
                <a:lnTo>
                  <a:pt x="15768" y="8801"/>
                </a:lnTo>
                <a:lnTo>
                  <a:pt x="15909" y="8841"/>
                </a:lnTo>
                <a:lnTo>
                  <a:pt x="16111" y="8902"/>
                </a:lnTo>
                <a:lnTo>
                  <a:pt x="15970" y="9224"/>
                </a:lnTo>
                <a:lnTo>
                  <a:pt x="15849" y="9566"/>
                </a:lnTo>
                <a:lnTo>
                  <a:pt x="15768" y="9908"/>
                </a:lnTo>
                <a:lnTo>
                  <a:pt x="15728" y="10271"/>
                </a:lnTo>
                <a:lnTo>
                  <a:pt x="15708" y="10633"/>
                </a:lnTo>
                <a:lnTo>
                  <a:pt x="15728" y="10996"/>
                </a:lnTo>
                <a:lnTo>
                  <a:pt x="15768" y="11358"/>
                </a:lnTo>
                <a:lnTo>
                  <a:pt x="15849" y="11701"/>
                </a:lnTo>
                <a:lnTo>
                  <a:pt x="15909" y="11922"/>
                </a:lnTo>
                <a:lnTo>
                  <a:pt x="15990" y="12144"/>
                </a:lnTo>
                <a:lnTo>
                  <a:pt x="16091" y="12345"/>
                </a:lnTo>
                <a:lnTo>
                  <a:pt x="16191" y="12546"/>
                </a:lnTo>
                <a:lnTo>
                  <a:pt x="16312" y="12728"/>
                </a:lnTo>
                <a:lnTo>
                  <a:pt x="16433" y="12909"/>
                </a:lnTo>
                <a:lnTo>
                  <a:pt x="16574" y="13090"/>
                </a:lnTo>
                <a:lnTo>
                  <a:pt x="16735" y="13251"/>
                </a:lnTo>
                <a:lnTo>
                  <a:pt x="16654" y="13271"/>
                </a:lnTo>
                <a:lnTo>
                  <a:pt x="16594" y="13292"/>
                </a:lnTo>
                <a:lnTo>
                  <a:pt x="16554" y="13332"/>
                </a:lnTo>
                <a:lnTo>
                  <a:pt x="16513" y="13392"/>
                </a:lnTo>
                <a:lnTo>
                  <a:pt x="16473" y="13493"/>
                </a:lnTo>
                <a:lnTo>
                  <a:pt x="16453" y="13614"/>
                </a:lnTo>
                <a:lnTo>
                  <a:pt x="16493" y="13735"/>
                </a:lnTo>
                <a:lnTo>
                  <a:pt x="16554" y="13835"/>
                </a:lnTo>
                <a:lnTo>
                  <a:pt x="16614" y="13876"/>
                </a:lnTo>
                <a:lnTo>
                  <a:pt x="16675" y="13896"/>
                </a:lnTo>
                <a:lnTo>
                  <a:pt x="16735" y="13916"/>
                </a:lnTo>
                <a:lnTo>
                  <a:pt x="16836" y="13916"/>
                </a:lnTo>
                <a:lnTo>
                  <a:pt x="16876" y="13896"/>
                </a:lnTo>
                <a:lnTo>
                  <a:pt x="16936" y="13876"/>
                </a:lnTo>
                <a:lnTo>
                  <a:pt x="17017" y="13835"/>
                </a:lnTo>
                <a:lnTo>
                  <a:pt x="17057" y="13755"/>
                </a:lnTo>
                <a:lnTo>
                  <a:pt x="17097" y="13674"/>
                </a:lnTo>
                <a:lnTo>
                  <a:pt x="17097" y="13594"/>
                </a:lnTo>
                <a:lnTo>
                  <a:pt x="17319" y="13755"/>
                </a:lnTo>
                <a:lnTo>
                  <a:pt x="17540" y="13896"/>
                </a:lnTo>
                <a:lnTo>
                  <a:pt x="17782" y="14016"/>
                </a:lnTo>
                <a:lnTo>
                  <a:pt x="18044" y="14137"/>
                </a:lnTo>
                <a:lnTo>
                  <a:pt x="18024" y="14157"/>
                </a:lnTo>
                <a:lnTo>
                  <a:pt x="17943" y="14319"/>
                </a:lnTo>
                <a:lnTo>
                  <a:pt x="17903" y="14480"/>
                </a:lnTo>
                <a:lnTo>
                  <a:pt x="17863" y="14621"/>
                </a:lnTo>
                <a:lnTo>
                  <a:pt x="17802" y="14741"/>
                </a:lnTo>
                <a:lnTo>
                  <a:pt x="17702" y="14842"/>
                </a:lnTo>
                <a:lnTo>
                  <a:pt x="17621" y="14943"/>
                </a:lnTo>
                <a:lnTo>
                  <a:pt x="17319" y="15265"/>
                </a:lnTo>
                <a:lnTo>
                  <a:pt x="17158" y="15426"/>
                </a:lnTo>
                <a:lnTo>
                  <a:pt x="16977" y="15567"/>
                </a:lnTo>
                <a:lnTo>
                  <a:pt x="16856" y="15627"/>
                </a:lnTo>
                <a:lnTo>
                  <a:pt x="16755" y="15688"/>
                </a:lnTo>
                <a:lnTo>
                  <a:pt x="16634" y="15728"/>
                </a:lnTo>
                <a:lnTo>
                  <a:pt x="16534" y="15768"/>
                </a:lnTo>
                <a:lnTo>
                  <a:pt x="16292" y="15789"/>
                </a:lnTo>
                <a:lnTo>
                  <a:pt x="16070" y="15768"/>
                </a:lnTo>
                <a:lnTo>
                  <a:pt x="15829" y="15708"/>
                </a:lnTo>
                <a:lnTo>
                  <a:pt x="15627" y="15607"/>
                </a:lnTo>
                <a:lnTo>
                  <a:pt x="15426" y="15487"/>
                </a:lnTo>
                <a:lnTo>
                  <a:pt x="15225" y="15325"/>
                </a:lnTo>
                <a:lnTo>
                  <a:pt x="15144" y="15245"/>
                </a:lnTo>
                <a:lnTo>
                  <a:pt x="15084" y="15164"/>
                </a:lnTo>
                <a:lnTo>
                  <a:pt x="14963" y="14963"/>
                </a:lnTo>
                <a:lnTo>
                  <a:pt x="14902" y="14741"/>
                </a:lnTo>
                <a:lnTo>
                  <a:pt x="14882" y="14540"/>
                </a:lnTo>
                <a:lnTo>
                  <a:pt x="14902" y="14319"/>
                </a:lnTo>
                <a:lnTo>
                  <a:pt x="14943" y="14097"/>
                </a:lnTo>
                <a:lnTo>
                  <a:pt x="15023" y="13876"/>
                </a:lnTo>
                <a:lnTo>
                  <a:pt x="15144" y="13694"/>
                </a:lnTo>
                <a:lnTo>
                  <a:pt x="15285" y="13513"/>
                </a:lnTo>
                <a:lnTo>
                  <a:pt x="15466" y="13372"/>
                </a:lnTo>
                <a:lnTo>
                  <a:pt x="15829" y="13110"/>
                </a:lnTo>
                <a:lnTo>
                  <a:pt x="15929" y="13050"/>
                </a:lnTo>
                <a:lnTo>
                  <a:pt x="16050" y="12949"/>
                </a:lnTo>
                <a:lnTo>
                  <a:pt x="16111" y="12889"/>
                </a:lnTo>
                <a:lnTo>
                  <a:pt x="16151" y="12849"/>
                </a:lnTo>
                <a:lnTo>
                  <a:pt x="16151" y="12788"/>
                </a:lnTo>
                <a:lnTo>
                  <a:pt x="16131" y="12728"/>
                </a:lnTo>
                <a:lnTo>
                  <a:pt x="16030" y="12607"/>
                </a:lnTo>
                <a:lnTo>
                  <a:pt x="15929" y="12546"/>
                </a:lnTo>
                <a:lnTo>
                  <a:pt x="15789" y="12506"/>
                </a:lnTo>
                <a:lnTo>
                  <a:pt x="15668" y="12486"/>
                </a:lnTo>
                <a:lnTo>
                  <a:pt x="15527" y="12506"/>
                </a:lnTo>
                <a:lnTo>
                  <a:pt x="15386" y="12526"/>
                </a:lnTo>
                <a:lnTo>
                  <a:pt x="15245" y="12587"/>
                </a:lnTo>
                <a:lnTo>
                  <a:pt x="15124" y="12647"/>
                </a:lnTo>
                <a:lnTo>
                  <a:pt x="14963" y="12728"/>
                </a:lnTo>
                <a:lnTo>
                  <a:pt x="14842" y="12828"/>
                </a:lnTo>
                <a:lnTo>
                  <a:pt x="14701" y="12929"/>
                </a:lnTo>
                <a:lnTo>
                  <a:pt x="14600" y="13050"/>
                </a:lnTo>
                <a:lnTo>
                  <a:pt x="14379" y="13312"/>
                </a:lnTo>
                <a:lnTo>
                  <a:pt x="14218" y="13614"/>
                </a:lnTo>
                <a:lnTo>
                  <a:pt x="14097" y="13855"/>
                </a:lnTo>
                <a:lnTo>
                  <a:pt x="14037" y="14097"/>
                </a:lnTo>
                <a:lnTo>
                  <a:pt x="13996" y="14359"/>
                </a:lnTo>
                <a:lnTo>
                  <a:pt x="14016" y="14621"/>
                </a:lnTo>
                <a:lnTo>
                  <a:pt x="14057" y="14862"/>
                </a:lnTo>
                <a:lnTo>
                  <a:pt x="14117" y="15104"/>
                </a:lnTo>
                <a:lnTo>
                  <a:pt x="14218" y="15346"/>
                </a:lnTo>
                <a:lnTo>
                  <a:pt x="14339" y="15567"/>
                </a:lnTo>
                <a:lnTo>
                  <a:pt x="14278" y="15708"/>
                </a:lnTo>
                <a:lnTo>
                  <a:pt x="14218" y="15869"/>
                </a:lnTo>
                <a:lnTo>
                  <a:pt x="14198" y="16030"/>
                </a:lnTo>
                <a:lnTo>
                  <a:pt x="14178" y="16211"/>
                </a:lnTo>
                <a:lnTo>
                  <a:pt x="14198" y="16534"/>
                </a:lnTo>
                <a:lnTo>
                  <a:pt x="14218" y="16856"/>
                </a:lnTo>
                <a:lnTo>
                  <a:pt x="14238" y="16936"/>
                </a:lnTo>
                <a:lnTo>
                  <a:pt x="13996" y="16916"/>
                </a:lnTo>
                <a:lnTo>
                  <a:pt x="13755" y="16896"/>
                </a:lnTo>
                <a:lnTo>
                  <a:pt x="13251" y="16896"/>
                </a:lnTo>
                <a:lnTo>
                  <a:pt x="12748" y="16957"/>
                </a:lnTo>
                <a:lnTo>
                  <a:pt x="12244" y="17037"/>
                </a:lnTo>
                <a:lnTo>
                  <a:pt x="12224" y="14037"/>
                </a:lnTo>
                <a:lnTo>
                  <a:pt x="12204" y="11640"/>
                </a:lnTo>
                <a:lnTo>
                  <a:pt x="12204" y="11197"/>
                </a:lnTo>
                <a:lnTo>
                  <a:pt x="12184" y="10754"/>
                </a:lnTo>
                <a:lnTo>
                  <a:pt x="12144" y="10533"/>
                </a:lnTo>
                <a:lnTo>
                  <a:pt x="12103" y="10331"/>
                </a:lnTo>
                <a:lnTo>
                  <a:pt x="12043" y="10130"/>
                </a:lnTo>
                <a:lnTo>
                  <a:pt x="11942" y="9929"/>
                </a:lnTo>
                <a:lnTo>
                  <a:pt x="12164" y="9767"/>
                </a:lnTo>
                <a:lnTo>
                  <a:pt x="12526" y="10029"/>
                </a:lnTo>
                <a:lnTo>
                  <a:pt x="12909" y="10271"/>
                </a:lnTo>
                <a:lnTo>
                  <a:pt x="13291" y="10513"/>
                </a:lnTo>
                <a:lnTo>
                  <a:pt x="13694" y="10714"/>
                </a:lnTo>
                <a:lnTo>
                  <a:pt x="13795" y="10754"/>
                </a:lnTo>
                <a:lnTo>
                  <a:pt x="13916" y="10754"/>
                </a:lnTo>
                <a:lnTo>
                  <a:pt x="14016" y="10734"/>
                </a:lnTo>
                <a:lnTo>
                  <a:pt x="14117" y="10674"/>
                </a:lnTo>
                <a:lnTo>
                  <a:pt x="14218" y="10694"/>
                </a:lnTo>
                <a:lnTo>
                  <a:pt x="14318" y="10694"/>
                </a:lnTo>
                <a:lnTo>
                  <a:pt x="14399" y="10654"/>
                </a:lnTo>
                <a:lnTo>
                  <a:pt x="14480" y="10593"/>
                </a:lnTo>
                <a:lnTo>
                  <a:pt x="14802" y="10231"/>
                </a:lnTo>
                <a:lnTo>
                  <a:pt x="14943" y="10049"/>
                </a:lnTo>
                <a:lnTo>
                  <a:pt x="15104" y="9848"/>
                </a:lnTo>
                <a:lnTo>
                  <a:pt x="15345" y="9506"/>
                </a:lnTo>
                <a:lnTo>
                  <a:pt x="15466" y="9324"/>
                </a:lnTo>
                <a:lnTo>
                  <a:pt x="15527" y="9123"/>
                </a:lnTo>
                <a:lnTo>
                  <a:pt x="15648" y="8740"/>
                </a:lnTo>
                <a:close/>
                <a:moveTo>
                  <a:pt x="18165" y="14178"/>
                </a:moveTo>
                <a:lnTo>
                  <a:pt x="18527" y="14278"/>
                </a:lnTo>
                <a:lnTo>
                  <a:pt x="18507" y="14419"/>
                </a:lnTo>
                <a:lnTo>
                  <a:pt x="18507" y="14540"/>
                </a:lnTo>
                <a:lnTo>
                  <a:pt x="18547" y="14661"/>
                </a:lnTo>
                <a:lnTo>
                  <a:pt x="18608" y="14782"/>
                </a:lnTo>
                <a:lnTo>
                  <a:pt x="18688" y="14882"/>
                </a:lnTo>
                <a:lnTo>
                  <a:pt x="18769" y="14983"/>
                </a:lnTo>
                <a:lnTo>
                  <a:pt x="18950" y="15144"/>
                </a:lnTo>
                <a:lnTo>
                  <a:pt x="19131" y="15305"/>
                </a:lnTo>
                <a:lnTo>
                  <a:pt x="19534" y="15668"/>
                </a:lnTo>
                <a:lnTo>
                  <a:pt x="19897" y="16050"/>
                </a:lnTo>
                <a:lnTo>
                  <a:pt x="20239" y="16453"/>
                </a:lnTo>
                <a:lnTo>
                  <a:pt x="20561" y="16876"/>
                </a:lnTo>
                <a:lnTo>
                  <a:pt x="20722" y="17138"/>
                </a:lnTo>
                <a:lnTo>
                  <a:pt x="20903" y="17400"/>
                </a:lnTo>
                <a:lnTo>
                  <a:pt x="20682" y="17581"/>
                </a:lnTo>
                <a:lnTo>
                  <a:pt x="20440" y="17742"/>
                </a:lnTo>
                <a:lnTo>
                  <a:pt x="20199" y="17883"/>
                </a:lnTo>
                <a:lnTo>
                  <a:pt x="19937" y="18024"/>
                </a:lnTo>
                <a:lnTo>
                  <a:pt x="19534" y="18205"/>
                </a:lnTo>
                <a:lnTo>
                  <a:pt x="19131" y="18346"/>
                </a:lnTo>
                <a:lnTo>
                  <a:pt x="18708" y="18467"/>
                </a:lnTo>
                <a:lnTo>
                  <a:pt x="18286" y="18547"/>
                </a:lnTo>
                <a:lnTo>
                  <a:pt x="18104" y="18366"/>
                </a:lnTo>
                <a:lnTo>
                  <a:pt x="17923" y="18205"/>
                </a:lnTo>
                <a:lnTo>
                  <a:pt x="17540" y="17903"/>
                </a:lnTo>
                <a:lnTo>
                  <a:pt x="17379" y="17762"/>
                </a:lnTo>
                <a:lnTo>
                  <a:pt x="17218" y="17581"/>
                </a:lnTo>
                <a:lnTo>
                  <a:pt x="17077" y="17400"/>
                </a:lnTo>
                <a:lnTo>
                  <a:pt x="16936" y="17218"/>
                </a:lnTo>
                <a:lnTo>
                  <a:pt x="16795" y="16957"/>
                </a:lnTo>
                <a:lnTo>
                  <a:pt x="16554" y="16614"/>
                </a:lnTo>
                <a:lnTo>
                  <a:pt x="16755" y="16574"/>
                </a:lnTo>
                <a:lnTo>
                  <a:pt x="16956" y="16514"/>
                </a:lnTo>
                <a:lnTo>
                  <a:pt x="17158" y="16433"/>
                </a:lnTo>
                <a:lnTo>
                  <a:pt x="17359" y="16332"/>
                </a:lnTo>
                <a:lnTo>
                  <a:pt x="17500" y="16252"/>
                </a:lnTo>
                <a:lnTo>
                  <a:pt x="17641" y="16151"/>
                </a:lnTo>
                <a:lnTo>
                  <a:pt x="17762" y="16030"/>
                </a:lnTo>
                <a:lnTo>
                  <a:pt x="17863" y="15909"/>
                </a:lnTo>
                <a:lnTo>
                  <a:pt x="17963" y="15768"/>
                </a:lnTo>
                <a:lnTo>
                  <a:pt x="18044" y="15627"/>
                </a:lnTo>
                <a:lnTo>
                  <a:pt x="18124" y="15466"/>
                </a:lnTo>
                <a:lnTo>
                  <a:pt x="18185" y="15325"/>
                </a:lnTo>
                <a:lnTo>
                  <a:pt x="18245" y="15064"/>
                </a:lnTo>
                <a:lnTo>
                  <a:pt x="18265" y="14903"/>
                </a:lnTo>
                <a:lnTo>
                  <a:pt x="18265" y="14741"/>
                </a:lnTo>
                <a:lnTo>
                  <a:pt x="18265" y="14580"/>
                </a:lnTo>
                <a:lnTo>
                  <a:pt x="18245" y="14439"/>
                </a:lnTo>
                <a:lnTo>
                  <a:pt x="18205" y="14298"/>
                </a:lnTo>
                <a:lnTo>
                  <a:pt x="18165" y="14178"/>
                </a:lnTo>
                <a:close/>
                <a:moveTo>
                  <a:pt x="14782" y="16091"/>
                </a:moveTo>
                <a:lnTo>
                  <a:pt x="14822" y="16131"/>
                </a:lnTo>
                <a:lnTo>
                  <a:pt x="15043" y="16292"/>
                </a:lnTo>
                <a:lnTo>
                  <a:pt x="15265" y="16413"/>
                </a:lnTo>
                <a:lnTo>
                  <a:pt x="15486" y="16514"/>
                </a:lnTo>
                <a:lnTo>
                  <a:pt x="15728" y="16594"/>
                </a:lnTo>
                <a:lnTo>
                  <a:pt x="15708" y="16755"/>
                </a:lnTo>
                <a:lnTo>
                  <a:pt x="15728" y="16936"/>
                </a:lnTo>
                <a:lnTo>
                  <a:pt x="15768" y="17118"/>
                </a:lnTo>
                <a:lnTo>
                  <a:pt x="15809" y="17299"/>
                </a:lnTo>
                <a:lnTo>
                  <a:pt x="15950" y="17641"/>
                </a:lnTo>
                <a:lnTo>
                  <a:pt x="16091" y="17923"/>
                </a:lnTo>
                <a:lnTo>
                  <a:pt x="16232" y="18165"/>
                </a:lnTo>
                <a:lnTo>
                  <a:pt x="16413" y="18406"/>
                </a:lnTo>
                <a:lnTo>
                  <a:pt x="16594" y="18648"/>
                </a:lnTo>
                <a:lnTo>
                  <a:pt x="16816" y="18870"/>
                </a:lnTo>
                <a:lnTo>
                  <a:pt x="16493" y="18870"/>
                </a:lnTo>
                <a:lnTo>
                  <a:pt x="16332" y="18829"/>
                </a:lnTo>
                <a:lnTo>
                  <a:pt x="16171" y="18769"/>
                </a:lnTo>
                <a:lnTo>
                  <a:pt x="16030" y="18709"/>
                </a:lnTo>
                <a:lnTo>
                  <a:pt x="15889" y="18628"/>
                </a:lnTo>
                <a:lnTo>
                  <a:pt x="15768" y="18527"/>
                </a:lnTo>
                <a:lnTo>
                  <a:pt x="15648" y="18427"/>
                </a:lnTo>
                <a:lnTo>
                  <a:pt x="15446" y="18205"/>
                </a:lnTo>
                <a:lnTo>
                  <a:pt x="15265" y="17943"/>
                </a:lnTo>
                <a:lnTo>
                  <a:pt x="15084" y="17641"/>
                </a:lnTo>
                <a:lnTo>
                  <a:pt x="14963" y="17339"/>
                </a:lnTo>
                <a:lnTo>
                  <a:pt x="14862" y="17017"/>
                </a:lnTo>
                <a:lnTo>
                  <a:pt x="14802" y="16675"/>
                </a:lnTo>
                <a:lnTo>
                  <a:pt x="14782" y="16393"/>
                </a:lnTo>
                <a:lnTo>
                  <a:pt x="14782" y="16091"/>
                </a:lnTo>
                <a:close/>
                <a:moveTo>
                  <a:pt x="22253" y="17098"/>
                </a:moveTo>
                <a:lnTo>
                  <a:pt x="22353" y="18608"/>
                </a:lnTo>
                <a:lnTo>
                  <a:pt x="22373" y="19333"/>
                </a:lnTo>
                <a:lnTo>
                  <a:pt x="22253" y="19433"/>
                </a:lnTo>
                <a:lnTo>
                  <a:pt x="22112" y="19554"/>
                </a:lnTo>
                <a:lnTo>
                  <a:pt x="21951" y="19655"/>
                </a:lnTo>
                <a:lnTo>
                  <a:pt x="21789" y="19736"/>
                </a:lnTo>
                <a:lnTo>
                  <a:pt x="21628" y="19796"/>
                </a:lnTo>
                <a:lnTo>
                  <a:pt x="21266" y="19937"/>
                </a:lnTo>
                <a:lnTo>
                  <a:pt x="20903" y="20038"/>
                </a:lnTo>
                <a:lnTo>
                  <a:pt x="20521" y="20118"/>
                </a:lnTo>
                <a:lnTo>
                  <a:pt x="20340" y="20138"/>
                </a:lnTo>
                <a:lnTo>
                  <a:pt x="20138" y="20158"/>
                </a:lnTo>
                <a:lnTo>
                  <a:pt x="19897" y="20158"/>
                </a:lnTo>
                <a:lnTo>
                  <a:pt x="19635" y="20118"/>
                </a:lnTo>
                <a:lnTo>
                  <a:pt x="19393" y="20078"/>
                </a:lnTo>
                <a:lnTo>
                  <a:pt x="19131" y="19997"/>
                </a:lnTo>
                <a:lnTo>
                  <a:pt x="18910" y="19897"/>
                </a:lnTo>
                <a:lnTo>
                  <a:pt x="18668" y="19776"/>
                </a:lnTo>
                <a:lnTo>
                  <a:pt x="18447" y="19635"/>
                </a:lnTo>
                <a:lnTo>
                  <a:pt x="18245" y="19494"/>
                </a:lnTo>
                <a:lnTo>
                  <a:pt x="18749" y="19373"/>
                </a:lnTo>
                <a:lnTo>
                  <a:pt x="19252" y="19232"/>
                </a:lnTo>
                <a:lnTo>
                  <a:pt x="19735" y="19051"/>
                </a:lnTo>
                <a:lnTo>
                  <a:pt x="20199" y="18849"/>
                </a:lnTo>
                <a:lnTo>
                  <a:pt x="20581" y="18628"/>
                </a:lnTo>
                <a:lnTo>
                  <a:pt x="20984" y="18386"/>
                </a:lnTo>
                <a:lnTo>
                  <a:pt x="21367" y="18104"/>
                </a:lnTo>
                <a:lnTo>
                  <a:pt x="21709" y="17782"/>
                </a:lnTo>
                <a:lnTo>
                  <a:pt x="21810" y="17722"/>
                </a:lnTo>
                <a:lnTo>
                  <a:pt x="21910" y="17661"/>
                </a:lnTo>
                <a:lnTo>
                  <a:pt x="21971" y="17561"/>
                </a:lnTo>
                <a:lnTo>
                  <a:pt x="22011" y="17440"/>
                </a:lnTo>
                <a:lnTo>
                  <a:pt x="22132" y="17279"/>
                </a:lnTo>
                <a:lnTo>
                  <a:pt x="22253" y="17098"/>
                </a:lnTo>
                <a:close/>
                <a:moveTo>
                  <a:pt x="14339" y="17379"/>
                </a:moveTo>
                <a:lnTo>
                  <a:pt x="14419" y="17682"/>
                </a:lnTo>
                <a:lnTo>
                  <a:pt x="14540" y="17963"/>
                </a:lnTo>
                <a:lnTo>
                  <a:pt x="14681" y="18245"/>
                </a:lnTo>
                <a:lnTo>
                  <a:pt x="14842" y="18507"/>
                </a:lnTo>
                <a:lnTo>
                  <a:pt x="14983" y="18709"/>
                </a:lnTo>
                <a:lnTo>
                  <a:pt x="15144" y="18890"/>
                </a:lnTo>
                <a:lnTo>
                  <a:pt x="15345" y="19071"/>
                </a:lnTo>
                <a:lnTo>
                  <a:pt x="15547" y="19212"/>
                </a:lnTo>
                <a:lnTo>
                  <a:pt x="15768" y="19353"/>
                </a:lnTo>
                <a:lnTo>
                  <a:pt x="16010" y="19454"/>
                </a:lnTo>
                <a:lnTo>
                  <a:pt x="16232" y="19554"/>
                </a:lnTo>
                <a:lnTo>
                  <a:pt x="16493" y="19595"/>
                </a:lnTo>
                <a:lnTo>
                  <a:pt x="16413" y="19937"/>
                </a:lnTo>
                <a:lnTo>
                  <a:pt x="16352" y="20299"/>
                </a:lnTo>
                <a:lnTo>
                  <a:pt x="16292" y="21085"/>
                </a:lnTo>
                <a:lnTo>
                  <a:pt x="16252" y="21870"/>
                </a:lnTo>
                <a:lnTo>
                  <a:pt x="16131" y="23401"/>
                </a:lnTo>
                <a:lnTo>
                  <a:pt x="16030" y="24931"/>
                </a:lnTo>
                <a:lnTo>
                  <a:pt x="15929" y="27347"/>
                </a:lnTo>
                <a:lnTo>
                  <a:pt x="15708" y="27347"/>
                </a:lnTo>
                <a:lnTo>
                  <a:pt x="15507" y="27368"/>
                </a:lnTo>
                <a:lnTo>
                  <a:pt x="15064" y="27428"/>
                </a:lnTo>
                <a:lnTo>
                  <a:pt x="14641" y="27509"/>
                </a:lnTo>
                <a:lnTo>
                  <a:pt x="14218" y="27569"/>
                </a:lnTo>
                <a:lnTo>
                  <a:pt x="13473" y="27650"/>
                </a:lnTo>
                <a:lnTo>
                  <a:pt x="12707" y="27710"/>
                </a:lnTo>
                <a:lnTo>
                  <a:pt x="12567" y="25495"/>
                </a:lnTo>
                <a:lnTo>
                  <a:pt x="12446" y="23280"/>
                </a:lnTo>
                <a:lnTo>
                  <a:pt x="12345" y="21065"/>
                </a:lnTo>
                <a:lnTo>
                  <a:pt x="12264" y="18849"/>
                </a:lnTo>
                <a:lnTo>
                  <a:pt x="12264" y="17722"/>
                </a:lnTo>
                <a:lnTo>
                  <a:pt x="12667" y="17641"/>
                </a:lnTo>
                <a:lnTo>
                  <a:pt x="13090" y="17561"/>
                </a:lnTo>
                <a:lnTo>
                  <a:pt x="13392" y="17520"/>
                </a:lnTo>
                <a:lnTo>
                  <a:pt x="13714" y="17480"/>
                </a:lnTo>
                <a:lnTo>
                  <a:pt x="14016" y="17440"/>
                </a:lnTo>
                <a:lnTo>
                  <a:pt x="14339" y="17379"/>
                </a:lnTo>
                <a:close/>
                <a:moveTo>
                  <a:pt x="17178" y="19836"/>
                </a:moveTo>
                <a:lnTo>
                  <a:pt x="17400" y="20078"/>
                </a:lnTo>
                <a:lnTo>
                  <a:pt x="17641" y="20320"/>
                </a:lnTo>
                <a:lnTo>
                  <a:pt x="17903" y="20521"/>
                </a:lnTo>
                <a:lnTo>
                  <a:pt x="18165" y="20722"/>
                </a:lnTo>
                <a:lnTo>
                  <a:pt x="18104" y="20944"/>
                </a:lnTo>
                <a:lnTo>
                  <a:pt x="18064" y="21165"/>
                </a:lnTo>
                <a:lnTo>
                  <a:pt x="18004" y="21467"/>
                </a:lnTo>
                <a:lnTo>
                  <a:pt x="17943" y="21790"/>
                </a:lnTo>
                <a:lnTo>
                  <a:pt x="17863" y="22414"/>
                </a:lnTo>
                <a:lnTo>
                  <a:pt x="17742" y="23682"/>
                </a:lnTo>
                <a:lnTo>
                  <a:pt x="17641" y="24931"/>
                </a:lnTo>
                <a:lnTo>
                  <a:pt x="17259" y="29865"/>
                </a:lnTo>
                <a:lnTo>
                  <a:pt x="17218" y="30368"/>
                </a:lnTo>
                <a:lnTo>
                  <a:pt x="16594" y="30569"/>
                </a:lnTo>
                <a:lnTo>
                  <a:pt x="16675" y="29180"/>
                </a:lnTo>
                <a:lnTo>
                  <a:pt x="16775" y="27790"/>
                </a:lnTo>
                <a:lnTo>
                  <a:pt x="16977" y="25032"/>
                </a:lnTo>
                <a:lnTo>
                  <a:pt x="17057" y="23501"/>
                </a:lnTo>
                <a:lnTo>
                  <a:pt x="17138" y="21971"/>
                </a:lnTo>
                <a:lnTo>
                  <a:pt x="17198" y="20521"/>
                </a:lnTo>
                <a:lnTo>
                  <a:pt x="17198" y="20179"/>
                </a:lnTo>
                <a:lnTo>
                  <a:pt x="17178" y="19836"/>
                </a:lnTo>
                <a:close/>
                <a:moveTo>
                  <a:pt x="22434" y="20481"/>
                </a:moveTo>
                <a:lnTo>
                  <a:pt x="22454" y="21628"/>
                </a:lnTo>
                <a:lnTo>
                  <a:pt x="22454" y="22756"/>
                </a:lnTo>
                <a:lnTo>
                  <a:pt x="22454" y="23904"/>
                </a:lnTo>
                <a:lnTo>
                  <a:pt x="22414" y="25032"/>
                </a:lnTo>
                <a:lnTo>
                  <a:pt x="22333" y="26683"/>
                </a:lnTo>
                <a:lnTo>
                  <a:pt x="22212" y="28334"/>
                </a:lnTo>
                <a:lnTo>
                  <a:pt x="22152" y="29140"/>
                </a:lnTo>
                <a:lnTo>
                  <a:pt x="22071" y="29965"/>
                </a:lnTo>
                <a:lnTo>
                  <a:pt x="21971" y="30771"/>
                </a:lnTo>
                <a:lnTo>
                  <a:pt x="21910" y="31576"/>
                </a:lnTo>
                <a:lnTo>
                  <a:pt x="21548" y="31657"/>
                </a:lnTo>
                <a:lnTo>
                  <a:pt x="21185" y="31737"/>
                </a:lnTo>
                <a:lnTo>
                  <a:pt x="20642" y="31798"/>
                </a:lnTo>
                <a:lnTo>
                  <a:pt x="20098" y="31858"/>
                </a:lnTo>
                <a:lnTo>
                  <a:pt x="19554" y="31878"/>
                </a:lnTo>
                <a:lnTo>
                  <a:pt x="18608" y="31878"/>
                </a:lnTo>
                <a:lnTo>
                  <a:pt x="18406" y="31858"/>
                </a:lnTo>
                <a:lnTo>
                  <a:pt x="18225" y="31818"/>
                </a:lnTo>
                <a:lnTo>
                  <a:pt x="18205" y="31778"/>
                </a:lnTo>
                <a:lnTo>
                  <a:pt x="18185" y="31697"/>
                </a:lnTo>
                <a:lnTo>
                  <a:pt x="18205" y="31456"/>
                </a:lnTo>
                <a:lnTo>
                  <a:pt x="18245" y="31033"/>
                </a:lnTo>
                <a:lnTo>
                  <a:pt x="18265" y="30872"/>
                </a:lnTo>
                <a:lnTo>
                  <a:pt x="18306" y="30791"/>
                </a:lnTo>
                <a:lnTo>
                  <a:pt x="18306" y="30690"/>
                </a:lnTo>
                <a:lnTo>
                  <a:pt x="18306" y="30610"/>
                </a:lnTo>
                <a:lnTo>
                  <a:pt x="18286" y="30509"/>
                </a:lnTo>
                <a:lnTo>
                  <a:pt x="18406" y="28797"/>
                </a:lnTo>
                <a:lnTo>
                  <a:pt x="18749" y="24528"/>
                </a:lnTo>
                <a:lnTo>
                  <a:pt x="18809" y="23421"/>
                </a:lnTo>
                <a:lnTo>
                  <a:pt x="18870" y="22313"/>
                </a:lnTo>
                <a:lnTo>
                  <a:pt x="18890" y="21769"/>
                </a:lnTo>
                <a:lnTo>
                  <a:pt x="18870" y="21226"/>
                </a:lnTo>
                <a:lnTo>
                  <a:pt x="18870" y="21065"/>
                </a:lnTo>
                <a:lnTo>
                  <a:pt x="19131" y="21145"/>
                </a:lnTo>
                <a:lnTo>
                  <a:pt x="19413" y="21226"/>
                </a:lnTo>
                <a:lnTo>
                  <a:pt x="19695" y="21266"/>
                </a:lnTo>
                <a:lnTo>
                  <a:pt x="19977" y="21306"/>
                </a:lnTo>
                <a:lnTo>
                  <a:pt x="20219" y="21306"/>
                </a:lnTo>
                <a:lnTo>
                  <a:pt x="20481" y="21286"/>
                </a:lnTo>
                <a:lnTo>
                  <a:pt x="20722" y="21266"/>
                </a:lnTo>
                <a:lnTo>
                  <a:pt x="20964" y="21206"/>
                </a:lnTo>
                <a:lnTo>
                  <a:pt x="21205" y="21145"/>
                </a:lnTo>
                <a:lnTo>
                  <a:pt x="21427" y="21065"/>
                </a:lnTo>
                <a:lnTo>
                  <a:pt x="21669" y="20984"/>
                </a:lnTo>
                <a:lnTo>
                  <a:pt x="21890" y="20863"/>
                </a:lnTo>
                <a:lnTo>
                  <a:pt x="22031" y="20783"/>
                </a:lnTo>
                <a:lnTo>
                  <a:pt x="22172" y="20702"/>
                </a:lnTo>
                <a:lnTo>
                  <a:pt x="22434" y="20481"/>
                </a:lnTo>
                <a:close/>
                <a:moveTo>
                  <a:pt x="21608" y="5055"/>
                </a:moveTo>
                <a:lnTo>
                  <a:pt x="21890" y="5075"/>
                </a:lnTo>
                <a:lnTo>
                  <a:pt x="22152" y="5096"/>
                </a:lnTo>
                <a:lnTo>
                  <a:pt x="22434" y="5136"/>
                </a:lnTo>
                <a:lnTo>
                  <a:pt x="22696" y="5196"/>
                </a:lnTo>
                <a:lnTo>
                  <a:pt x="22937" y="5257"/>
                </a:lnTo>
                <a:lnTo>
                  <a:pt x="23199" y="5357"/>
                </a:lnTo>
                <a:lnTo>
                  <a:pt x="23441" y="5458"/>
                </a:lnTo>
                <a:lnTo>
                  <a:pt x="23682" y="5579"/>
                </a:lnTo>
                <a:lnTo>
                  <a:pt x="23904" y="5700"/>
                </a:lnTo>
                <a:lnTo>
                  <a:pt x="24125" y="5861"/>
                </a:lnTo>
                <a:lnTo>
                  <a:pt x="24347" y="6002"/>
                </a:lnTo>
                <a:lnTo>
                  <a:pt x="24568" y="6163"/>
                </a:lnTo>
                <a:lnTo>
                  <a:pt x="24770" y="6344"/>
                </a:lnTo>
                <a:lnTo>
                  <a:pt x="25173" y="6727"/>
                </a:lnTo>
                <a:lnTo>
                  <a:pt x="25132" y="6747"/>
                </a:lnTo>
                <a:lnTo>
                  <a:pt x="24991" y="6888"/>
                </a:lnTo>
                <a:lnTo>
                  <a:pt x="24870" y="7029"/>
                </a:lnTo>
                <a:lnTo>
                  <a:pt x="24770" y="7190"/>
                </a:lnTo>
                <a:lnTo>
                  <a:pt x="24689" y="7331"/>
                </a:lnTo>
                <a:lnTo>
                  <a:pt x="24629" y="7512"/>
                </a:lnTo>
                <a:lnTo>
                  <a:pt x="24568" y="7693"/>
                </a:lnTo>
                <a:lnTo>
                  <a:pt x="24548" y="7875"/>
                </a:lnTo>
                <a:lnTo>
                  <a:pt x="24528" y="8076"/>
                </a:lnTo>
                <a:lnTo>
                  <a:pt x="24528" y="8116"/>
                </a:lnTo>
                <a:lnTo>
                  <a:pt x="24508" y="8217"/>
                </a:lnTo>
                <a:lnTo>
                  <a:pt x="24488" y="8297"/>
                </a:lnTo>
                <a:lnTo>
                  <a:pt x="24488" y="8378"/>
                </a:lnTo>
                <a:lnTo>
                  <a:pt x="24508" y="8459"/>
                </a:lnTo>
                <a:lnTo>
                  <a:pt x="24548" y="8519"/>
                </a:lnTo>
                <a:lnTo>
                  <a:pt x="24589" y="8579"/>
                </a:lnTo>
                <a:lnTo>
                  <a:pt x="24649" y="8640"/>
                </a:lnTo>
                <a:lnTo>
                  <a:pt x="24709" y="8680"/>
                </a:lnTo>
                <a:lnTo>
                  <a:pt x="24770" y="8700"/>
                </a:lnTo>
                <a:lnTo>
                  <a:pt x="24589" y="9043"/>
                </a:lnTo>
                <a:lnTo>
                  <a:pt x="24488" y="9204"/>
                </a:lnTo>
                <a:lnTo>
                  <a:pt x="24427" y="9385"/>
                </a:lnTo>
                <a:lnTo>
                  <a:pt x="24387" y="9546"/>
                </a:lnTo>
                <a:lnTo>
                  <a:pt x="24387" y="9707"/>
                </a:lnTo>
                <a:lnTo>
                  <a:pt x="24407" y="9868"/>
                </a:lnTo>
                <a:lnTo>
                  <a:pt x="24468" y="10029"/>
                </a:lnTo>
                <a:lnTo>
                  <a:pt x="24528" y="10170"/>
                </a:lnTo>
                <a:lnTo>
                  <a:pt x="24629" y="10291"/>
                </a:lnTo>
                <a:lnTo>
                  <a:pt x="24730" y="10412"/>
                </a:lnTo>
                <a:lnTo>
                  <a:pt x="24850" y="10533"/>
                </a:lnTo>
                <a:lnTo>
                  <a:pt x="25011" y="10633"/>
                </a:lnTo>
                <a:lnTo>
                  <a:pt x="25173" y="10714"/>
                </a:lnTo>
                <a:lnTo>
                  <a:pt x="25354" y="10754"/>
                </a:lnTo>
                <a:lnTo>
                  <a:pt x="25515" y="10774"/>
                </a:lnTo>
                <a:lnTo>
                  <a:pt x="25696" y="10774"/>
                </a:lnTo>
                <a:lnTo>
                  <a:pt x="25877" y="10754"/>
                </a:lnTo>
                <a:lnTo>
                  <a:pt x="26059" y="10714"/>
                </a:lnTo>
                <a:lnTo>
                  <a:pt x="26240" y="10654"/>
                </a:lnTo>
                <a:lnTo>
                  <a:pt x="26461" y="10553"/>
                </a:lnTo>
                <a:lnTo>
                  <a:pt x="26683" y="10412"/>
                </a:lnTo>
                <a:lnTo>
                  <a:pt x="26884" y="10251"/>
                </a:lnTo>
                <a:lnTo>
                  <a:pt x="27065" y="10049"/>
                </a:lnTo>
                <a:lnTo>
                  <a:pt x="27227" y="10613"/>
                </a:lnTo>
                <a:lnTo>
                  <a:pt x="27347" y="11177"/>
                </a:lnTo>
                <a:lnTo>
                  <a:pt x="27468" y="11761"/>
                </a:lnTo>
                <a:lnTo>
                  <a:pt x="27549" y="12345"/>
                </a:lnTo>
                <a:lnTo>
                  <a:pt x="27629" y="12929"/>
                </a:lnTo>
                <a:lnTo>
                  <a:pt x="27690" y="13493"/>
                </a:lnTo>
                <a:lnTo>
                  <a:pt x="27811" y="14641"/>
                </a:lnTo>
                <a:lnTo>
                  <a:pt x="27992" y="16634"/>
                </a:lnTo>
                <a:lnTo>
                  <a:pt x="28133" y="18628"/>
                </a:lnTo>
                <a:lnTo>
                  <a:pt x="28254" y="20622"/>
                </a:lnTo>
                <a:lnTo>
                  <a:pt x="28334" y="22615"/>
                </a:lnTo>
                <a:lnTo>
                  <a:pt x="28395" y="25012"/>
                </a:lnTo>
                <a:lnTo>
                  <a:pt x="28435" y="27408"/>
                </a:lnTo>
                <a:lnTo>
                  <a:pt x="28415" y="29784"/>
                </a:lnTo>
                <a:lnTo>
                  <a:pt x="28354" y="32180"/>
                </a:lnTo>
                <a:lnTo>
                  <a:pt x="27831" y="32241"/>
                </a:lnTo>
                <a:lnTo>
                  <a:pt x="26824" y="32321"/>
                </a:lnTo>
                <a:lnTo>
                  <a:pt x="25817" y="32382"/>
                </a:lnTo>
                <a:lnTo>
                  <a:pt x="25314" y="32402"/>
                </a:lnTo>
                <a:lnTo>
                  <a:pt x="24810" y="32402"/>
                </a:lnTo>
                <a:lnTo>
                  <a:pt x="23803" y="32382"/>
                </a:lnTo>
                <a:lnTo>
                  <a:pt x="23380" y="32362"/>
                </a:lnTo>
                <a:lnTo>
                  <a:pt x="22937" y="32321"/>
                </a:lnTo>
                <a:lnTo>
                  <a:pt x="23038" y="32201"/>
                </a:lnTo>
                <a:lnTo>
                  <a:pt x="23119" y="32019"/>
                </a:lnTo>
                <a:lnTo>
                  <a:pt x="23119" y="31939"/>
                </a:lnTo>
                <a:lnTo>
                  <a:pt x="23119" y="31878"/>
                </a:lnTo>
                <a:lnTo>
                  <a:pt x="23078" y="31758"/>
                </a:lnTo>
                <a:lnTo>
                  <a:pt x="23179" y="30932"/>
                </a:lnTo>
                <a:lnTo>
                  <a:pt x="23259" y="30086"/>
                </a:lnTo>
                <a:lnTo>
                  <a:pt x="23400" y="28415"/>
                </a:lnTo>
                <a:lnTo>
                  <a:pt x="23461" y="27549"/>
                </a:lnTo>
                <a:lnTo>
                  <a:pt x="23501" y="26683"/>
                </a:lnTo>
                <a:lnTo>
                  <a:pt x="23521" y="25817"/>
                </a:lnTo>
                <a:lnTo>
                  <a:pt x="23541" y="24971"/>
                </a:lnTo>
                <a:lnTo>
                  <a:pt x="23562" y="23239"/>
                </a:lnTo>
                <a:lnTo>
                  <a:pt x="23521" y="21508"/>
                </a:lnTo>
                <a:lnTo>
                  <a:pt x="23461" y="19776"/>
                </a:lnTo>
                <a:lnTo>
                  <a:pt x="23360" y="18064"/>
                </a:lnTo>
                <a:lnTo>
                  <a:pt x="23239" y="16373"/>
                </a:lnTo>
                <a:lnTo>
                  <a:pt x="23159" y="15547"/>
                </a:lnTo>
                <a:lnTo>
                  <a:pt x="23078" y="14701"/>
                </a:lnTo>
                <a:lnTo>
                  <a:pt x="22978" y="13855"/>
                </a:lnTo>
                <a:lnTo>
                  <a:pt x="22857" y="13010"/>
                </a:lnTo>
                <a:lnTo>
                  <a:pt x="22716" y="12184"/>
                </a:lnTo>
                <a:lnTo>
                  <a:pt x="22555" y="11358"/>
                </a:lnTo>
                <a:lnTo>
                  <a:pt x="22454" y="10996"/>
                </a:lnTo>
                <a:lnTo>
                  <a:pt x="22373" y="10654"/>
                </a:lnTo>
                <a:lnTo>
                  <a:pt x="22253" y="10291"/>
                </a:lnTo>
                <a:lnTo>
                  <a:pt x="22112" y="9949"/>
                </a:lnTo>
                <a:lnTo>
                  <a:pt x="21951" y="9627"/>
                </a:lnTo>
                <a:lnTo>
                  <a:pt x="21789" y="9304"/>
                </a:lnTo>
                <a:lnTo>
                  <a:pt x="21588" y="8982"/>
                </a:lnTo>
                <a:lnTo>
                  <a:pt x="21387" y="8680"/>
                </a:lnTo>
                <a:lnTo>
                  <a:pt x="21085" y="8338"/>
                </a:lnTo>
                <a:lnTo>
                  <a:pt x="20903" y="8157"/>
                </a:lnTo>
                <a:lnTo>
                  <a:pt x="20722" y="7995"/>
                </a:lnTo>
                <a:lnTo>
                  <a:pt x="20541" y="7834"/>
                </a:lnTo>
                <a:lnTo>
                  <a:pt x="20340" y="7693"/>
                </a:lnTo>
                <a:lnTo>
                  <a:pt x="20138" y="7552"/>
                </a:lnTo>
                <a:lnTo>
                  <a:pt x="19917" y="7452"/>
                </a:lnTo>
                <a:lnTo>
                  <a:pt x="19917" y="7432"/>
                </a:lnTo>
                <a:lnTo>
                  <a:pt x="19856" y="7351"/>
                </a:lnTo>
                <a:lnTo>
                  <a:pt x="19776" y="7270"/>
                </a:lnTo>
                <a:lnTo>
                  <a:pt x="19615" y="7170"/>
                </a:lnTo>
                <a:lnTo>
                  <a:pt x="19433" y="7109"/>
                </a:lnTo>
                <a:lnTo>
                  <a:pt x="19252" y="7069"/>
                </a:lnTo>
                <a:lnTo>
                  <a:pt x="19051" y="7069"/>
                </a:lnTo>
                <a:lnTo>
                  <a:pt x="18849" y="7089"/>
                </a:lnTo>
                <a:lnTo>
                  <a:pt x="18447" y="7150"/>
                </a:lnTo>
                <a:lnTo>
                  <a:pt x="18245" y="7210"/>
                </a:lnTo>
                <a:lnTo>
                  <a:pt x="18064" y="7270"/>
                </a:lnTo>
                <a:lnTo>
                  <a:pt x="17702" y="7411"/>
                </a:lnTo>
                <a:lnTo>
                  <a:pt x="17339" y="7613"/>
                </a:lnTo>
                <a:lnTo>
                  <a:pt x="17017" y="7834"/>
                </a:lnTo>
                <a:lnTo>
                  <a:pt x="17218" y="7613"/>
                </a:lnTo>
                <a:lnTo>
                  <a:pt x="17379" y="7371"/>
                </a:lnTo>
                <a:lnTo>
                  <a:pt x="17561" y="7129"/>
                </a:lnTo>
                <a:lnTo>
                  <a:pt x="17742" y="6908"/>
                </a:lnTo>
                <a:lnTo>
                  <a:pt x="17983" y="6626"/>
                </a:lnTo>
                <a:lnTo>
                  <a:pt x="18225" y="6384"/>
                </a:lnTo>
                <a:lnTo>
                  <a:pt x="18507" y="6143"/>
                </a:lnTo>
                <a:lnTo>
                  <a:pt x="18789" y="5941"/>
                </a:lnTo>
                <a:lnTo>
                  <a:pt x="19071" y="5760"/>
                </a:lnTo>
                <a:lnTo>
                  <a:pt x="19373" y="5599"/>
                </a:lnTo>
                <a:lnTo>
                  <a:pt x="19675" y="5458"/>
                </a:lnTo>
                <a:lnTo>
                  <a:pt x="19997" y="5337"/>
                </a:lnTo>
                <a:lnTo>
                  <a:pt x="20319" y="5237"/>
                </a:lnTo>
                <a:lnTo>
                  <a:pt x="20662" y="5176"/>
                </a:lnTo>
                <a:lnTo>
                  <a:pt x="20984" y="5116"/>
                </a:lnTo>
                <a:lnTo>
                  <a:pt x="21326" y="5075"/>
                </a:lnTo>
                <a:lnTo>
                  <a:pt x="21608" y="5055"/>
                </a:lnTo>
                <a:close/>
                <a:moveTo>
                  <a:pt x="11278" y="21709"/>
                </a:moveTo>
                <a:lnTo>
                  <a:pt x="11419" y="25032"/>
                </a:lnTo>
                <a:lnTo>
                  <a:pt x="11519" y="26703"/>
                </a:lnTo>
                <a:lnTo>
                  <a:pt x="11620" y="28354"/>
                </a:lnTo>
                <a:lnTo>
                  <a:pt x="11640" y="28475"/>
                </a:lnTo>
                <a:lnTo>
                  <a:pt x="11680" y="28576"/>
                </a:lnTo>
                <a:lnTo>
                  <a:pt x="11741" y="28656"/>
                </a:lnTo>
                <a:lnTo>
                  <a:pt x="11821" y="28737"/>
                </a:lnTo>
                <a:lnTo>
                  <a:pt x="11902" y="28797"/>
                </a:lnTo>
                <a:lnTo>
                  <a:pt x="12003" y="28838"/>
                </a:lnTo>
                <a:lnTo>
                  <a:pt x="12103" y="28878"/>
                </a:lnTo>
                <a:lnTo>
                  <a:pt x="12224" y="28878"/>
                </a:lnTo>
                <a:lnTo>
                  <a:pt x="13251" y="28838"/>
                </a:lnTo>
                <a:lnTo>
                  <a:pt x="14298" y="28777"/>
                </a:lnTo>
                <a:lnTo>
                  <a:pt x="15084" y="28737"/>
                </a:lnTo>
                <a:lnTo>
                  <a:pt x="15486" y="28697"/>
                </a:lnTo>
                <a:lnTo>
                  <a:pt x="15688" y="28656"/>
                </a:lnTo>
                <a:lnTo>
                  <a:pt x="15869" y="28616"/>
                </a:lnTo>
                <a:lnTo>
                  <a:pt x="15869" y="28616"/>
                </a:lnTo>
                <a:lnTo>
                  <a:pt x="15809" y="29845"/>
                </a:lnTo>
                <a:lnTo>
                  <a:pt x="15728" y="31073"/>
                </a:lnTo>
                <a:lnTo>
                  <a:pt x="15748" y="31194"/>
                </a:lnTo>
                <a:lnTo>
                  <a:pt x="15768" y="31294"/>
                </a:lnTo>
                <a:lnTo>
                  <a:pt x="15809" y="31395"/>
                </a:lnTo>
                <a:lnTo>
                  <a:pt x="15869" y="31476"/>
                </a:lnTo>
                <a:lnTo>
                  <a:pt x="15950" y="31536"/>
                </a:lnTo>
                <a:lnTo>
                  <a:pt x="16050" y="31556"/>
                </a:lnTo>
                <a:lnTo>
                  <a:pt x="16151" y="31576"/>
                </a:lnTo>
                <a:lnTo>
                  <a:pt x="16272" y="31556"/>
                </a:lnTo>
                <a:lnTo>
                  <a:pt x="17138" y="31335"/>
                </a:lnTo>
                <a:lnTo>
                  <a:pt x="17118" y="31697"/>
                </a:lnTo>
                <a:lnTo>
                  <a:pt x="17118" y="31878"/>
                </a:lnTo>
                <a:lnTo>
                  <a:pt x="17158" y="32060"/>
                </a:lnTo>
                <a:lnTo>
                  <a:pt x="16594" y="32241"/>
                </a:lnTo>
                <a:lnTo>
                  <a:pt x="16070" y="32422"/>
                </a:lnTo>
                <a:lnTo>
                  <a:pt x="15849" y="32483"/>
                </a:lnTo>
                <a:lnTo>
                  <a:pt x="15607" y="32523"/>
                </a:lnTo>
                <a:lnTo>
                  <a:pt x="15366" y="32563"/>
                </a:lnTo>
                <a:lnTo>
                  <a:pt x="15144" y="32583"/>
                </a:lnTo>
                <a:lnTo>
                  <a:pt x="14661" y="32603"/>
                </a:lnTo>
                <a:lnTo>
                  <a:pt x="14198" y="32603"/>
                </a:lnTo>
                <a:lnTo>
                  <a:pt x="13755" y="32583"/>
                </a:lnTo>
                <a:lnTo>
                  <a:pt x="13332" y="32543"/>
                </a:lnTo>
                <a:lnTo>
                  <a:pt x="12909" y="32483"/>
                </a:lnTo>
                <a:lnTo>
                  <a:pt x="12486" y="32402"/>
                </a:lnTo>
                <a:lnTo>
                  <a:pt x="12063" y="32301"/>
                </a:lnTo>
                <a:lnTo>
                  <a:pt x="11640" y="32201"/>
                </a:lnTo>
                <a:lnTo>
                  <a:pt x="11459" y="32160"/>
                </a:lnTo>
                <a:lnTo>
                  <a:pt x="11278" y="32120"/>
                </a:lnTo>
                <a:lnTo>
                  <a:pt x="10915" y="32080"/>
                </a:lnTo>
                <a:lnTo>
                  <a:pt x="10875" y="31657"/>
                </a:lnTo>
                <a:lnTo>
                  <a:pt x="10875" y="31234"/>
                </a:lnTo>
                <a:lnTo>
                  <a:pt x="10875" y="30388"/>
                </a:lnTo>
                <a:lnTo>
                  <a:pt x="10935" y="28697"/>
                </a:lnTo>
                <a:lnTo>
                  <a:pt x="10956" y="27770"/>
                </a:lnTo>
                <a:lnTo>
                  <a:pt x="10996" y="26864"/>
                </a:lnTo>
                <a:lnTo>
                  <a:pt x="11097" y="25032"/>
                </a:lnTo>
                <a:lnTo>
                  <a:pt x="11177" y="23380"/>
                </a:lnTo>
                <a:lnTo>
                  <a:pt x="11278" y="21709"/>
                </a:lnTo>
                <a:close/>
                <a:moveTo>
                  <a:pt x="12244" y="1"/>
                </a:moveTo>
                <a:lnTo>
                  <a:pt x="11882" y="41"/>
                </a:lnTo>
                <a:lnTo>
                  <a:pt x="11499" y="122"/>
                </a:lnTo>
                <a:lnTo>
                  <a:pt x="11137" y="242"/>
                </a:lnTo>
                <a:lnTo>
                  <a:pt x="10794" y="383"/>
                </a:lnTo>
                <a:lnTo>
                  <a:pt x="10472" y="585"/>
                </a:lnTo>
                <a:lnTo>
                  <a:pt x="10170" y="806"/>
                </a:lnTo>
                <a:lnTo>
                  <a:pt x="9888" y="1048"/>
                </a:lnTo>
                <a:lnTo>
                  <a:pt x="9626" y="1330"/>
                </a:lnTo>
                <a:lnTo>
                  <a:pt x="9405" y="1632"/>
                </a:lnTo>
                <a:lnTo>
                  <a:pt x="9204" y="1974"/>
                </a:lnTo>
                <a:lnTo>
                  <a:pt x="9063" y="2256"/>
                </a:lnTo>
                <a:lnTo>
                  <a:pt x="8942" y="2619"/>
                </a:lnTo>
                <a:lnTo>
                  <a:pt x="8841" y="3001"/>
                </a:lnTo>
                <a:lnTo>
                  <a:pt x="8781" y="3404"/>
                </a:lnTo>
                <a:lnTo>
                  <a:pt x="8761" y="3605"/>
                </a:lnTo>
                <a:lnTo>
                  <a:pt x="8761" y="3807"/>
                </a:lnTo>
                <a:lnTo>
                  <a:pt x="8761" y="3988"/>
                </a:lnTo>
                <a:lnTo>
                  <a:pt x="8801" y="4169"/>
                </a:lnTo>
                <a:lnTo>
                  <a:pt x="8841" y="4351"/>
                </a:lnTo>
                <a:lnTo>
                  <a:pt x="8922" y="4512"/>
                </a:lnTo>
                <a:lnTo>
                  <a:pt x="9002" y="4653"/>
                </a:lnTo>
                <a:lnTo>
                  <a:pt x="9123" y="4794"/>
                </a:lnTo>
                <a:lnTo>
                  <a:pt x="9204" y="4854"/>
                </a:lnTo>
                <a:lnTo>
                  <a:pt x="9244" y="5136"/>
                </a:lnTo>
                <a:lnTo>
                  <a:pt x="9365" y="5680"/>
                </a:lnTo>
                <a:lnTo>
                  <a:pt x="9526" y="6203"/>
                </a:lnTo>
                <a:lnTo>
                  <a:pt x="9626" y="6445"/>
                </a:lnTo>
                <a:lnTo>
                  <a:pt x="9727" y="6707"/>
                </a:lnTo>
                <a:lnTo>
                  <a:pt x="9848" y="6948"/>
                </a:lnTo>
                <a:lnTo>
                  <a:pt x="9989" y="7190"/>
                </a:lnTo>
                <a:lnTo>
                  <a:pt x="10210" y="7552"/>
                </a:lnTo>
                <a:lnTo>
                  <a:pt x="10472" y="7875"/>
                </a:lnTo>
                <a:lnTo>
                  <a:pt x="10533" y="8056"/>
                </a:lnTo>
                <a:lnTo>
                  <a:pt x="10613" y="8237"/>
                </a:lnTo>
                <a:lnTo>
                  <a:pt x="10734" y="8418"/>
                </a:lnTo>
                <a:lnTo>
                  <a:pt x="10855" y="8579"/>
                </a:lnTo>
                <a:lnTo>
                  <a:pt x="11016" y="8740"/>
                </a:lnTo>
                <a:lnTo>
                  <a:pt x="11157" y="8902"/>
                </a:lnTo>
                <a:lnTo>
                  <a:pt x="11479" y="9204"/>
                </a:lnTo>
                <a:lnTo>
                  <a:pt x="11258" y="9385"/>
                </a:lnTo>
                <a:lnTo>
                  <a:pt x="11056" y="9566"/>
                </a:lnTo>
                <a:lnTo>
                  <a:pt x="10875" y="9767"/>
                </a:lnTo>
                <a:lnTo>
                  <a:pt x="10694" y="9989"/>
                </a:lnTo>
                <a:lnTo>
                  <a:pt x="10533" y="10211"/>
                </a:lnTo>
                <a:lnTo>
                  <a:pt x="10372" y="10432"/>
                </a:lnTo>
                <a:lnTo>
                  <a:pt x="10090" y="10915"/>
                </a:lnTo>
                <a:lnTo>
                  <a:pt x="9828" y="11419"/>
                </a:lnTo>
                <a:lnTo>
                  <a:pt x="9566" y="11922"/>
                </a:lnTo>
                <a:lnTo>
                  <a:pt x="9304" y="12426"/>
                </a:lnTo>
                <a:lnTo>
                  <a:pt x="9022" y="12889"/>
                </a:lnTo>
                <a:lnTo>
                  <a:pt x="8821" y="13191"/>
                </a:lnTo>
                <a:lnTo>
                  <a:pt x="8579" y="13453"/>
                </a:lnTo>
                <a:lnTo>
                  <a:pt x="8318" y="13674"/>
                </a:lnTo>
                <a:lnTo>
                  <a:pt x="8036" y="13876"/>
                </a:lnTo>
                <a:lnTo>
                  <a:pt x="7734" y="14057"/>
                </a:lnTo>
                <a:lnTo>
                  <a:pt x="7411" y="14178"/>
                </a:lnTo>
                <a:lnTo>
                  <a:pt x="7069" y="14278"/>
                </a:lnTo>
                <a:lnTo>
                  <a:pt x="6707" y="14339"/>
                </a:lnTo>
                <a:lnTo>
                  <a:pt x="6525" y="14359"/>
                </a:lnTo>
                <a:lnTo>
                  <a:pt x="6324" y="14359"/>
                </a:lnTo>
                <a:lnTo>
                  <a:pt x="6123" y="14339"/>
                </a:lnTo>
                <a:lnTo>
                  <a:pt x="5941" y="14319"/>
                </a:lnTo>
                <a:lnTo>
                  <a:pt x="5740" y="14278"/>
                </a:lnTo>
                <a:lnTo>
                  <a:pt x="5559" y="14218"/>
                </a:lnTo>
                <a:lnTo>
                  <a:pt x="5196" y="14097"/>
                </a:lnTo>
                <a:lnTo>
                  <a:pt x="4955" y="13956"/>
                </a:lnTo>
                <a:lnTo>
                  <a:pt x="4713" y="13815"/>
                </a:lnTo>
                <a:lnTo>
                  <a:pt x="4451" y="13694"/>
                </a:lnTo>
                <a:lnTo>
                  <a:pt x="4330" y="13634"/>
                </a:lnTo>
                <a:lnTo>
                  <a:pt x="4210" y="13594"/>
                </a:lnTo>
                <a:lnTo>
                  <a:pt x="4189" y="13573"/>
                </a:lnTo>
                <a:lnTo>
                  <a:pt x="4169" y="13493"/>
                </a:lnTo>
                <a:lnTo>
                  <a:pt x="4109" y="13433"/>
                </a:lnTo>
                <a:lnTo>
                  <a:pt x="4048" y="13392"/>
                </a:lnTo>
                <a:lnTo>
                  <a:pt x="3968" y="13372"/>
                </a:lnTo>
                <a:lnTo>
                  <a:pt x="3807" y="13372"/>
                </a:lnTo>
                <a:lnTo>
                  <a:pt x="3726" y="13412"/>
                </a:lnTo>
                <a:lnTo>
                  <a:pt x="3666" y="13473"/>
                </a:lnTo>
                <a:lnTo>
                  <a:pt x="3605" y="13573"/>
                </a:lnTo>
                <a:lnTo>
                  <a:pt x="3565" y="13453"/>
                </a:lnTo>
                <a:lnTo>
                  <a:pt x="3505" y="13312"/>
                </a:lnTo>
                <a:lnTo>
                  <a:pt x="3364" y="13090"/>
                </a:lnTo>
                <a:lnTo>
                  <a:pt x="3283" y="12949"/>
                </a:lnTo>
                <a:lnTo>
                  <a:pt x="3162" y="12828"/>
                </a:lnTo>
                <a:lnTo>
                  <a:pt x="3042" y="12728"/>
                </a:lnTo>
                <a:lnTo>
                  <a:pt x="2901" y="12607"/>
                </a:lnTo>
                <a:lnTo>
                  <a:pt x="2961" y="12406"/>
                </a:lnTo>
                <a:lnTo>
                  <a:pt x="3001" y="12204"/>
                </a:lnTo>
                <a:lnTo>
                  <a:pt x="3042" y="11761"/>
                </a:lnTo>
                <a:lnTo>
                  <a:pt x="3062" y="11318"/>
                </a:lnTo>
                <a:lnTo>
                  <a:pt x="3062" y="10875"/>
                </a:lnTo>
                <a:lnTo>
                  <a:pt x="3142" y="8660"/>
                </a:lnTo>
                <a:lnTo>
                  <a:pt x="3203" y="6445"/>
                </a:lnTo>
                <a:lnTo>
                  <a:pt x="3263" y="4230"/>
                </a:lnTo>
                <a:lnTo>
                  <a:pt x="3263" y="3767"/>
                </a:lnTo>
                <a:lnTo>
                  <a:pt x="3263" y="3525"/>
                </a:lnTo>
                <a:lnTo>
                  <a:pt x="3223" y="3303"/>
                </a:lnTo>
                <a:lnTo>
                  <a:pt x="3162" y="3102"/>
                </a:lnTo>
                <a:lnTo>
                  <a:pt x="3102" y="2881"/>
                </a:lnTo>
                <a:lnTo>
                  <a:pt x="3001" y="2679"/>
                </a:lnTo>
                <a:lnTo>
                  <a:pt x="2880" y="2478"/>
                </a:lnTo>
                <a:lnTo>
                  <a:pt x="2760" y="2337"/>
                </a:lnTo>
                <a:lnTo>
                  <a:pt x="2619" y="2196"/>
                </a:lnTo>
                <a:lnTo>
                  <a:pt x="2458" y="2095"/>
                </a:lnTo>
                <a:lnTo>
                  <a:pt x="2296" y="1994"/>
                </a:lnTo>
                <a:lnTo>
                  <a:pt x="2115" y="1934"/>
                </a:lnTo>
                <a:lnTo>
                  <a:pt x="1934" y="1894"/>
                </a:lnTo>
                <a:lnTo>
                  <a:pt x="1753" y="1874"/>
                </a:lnTo>
                <a:lnTo>
                  <a:pt x="1551" y="1894"/>
                </a:lnTo>
                <a:lnTo>
                  <a:pt x="1310" y="1934"/>
                </a:lnTo>
                <a:lnTo>
                  <a:pt x="1108" y="2015"/>
                </a:lnTo>
                <a:lnTo>
                  <a:pt x="927" y="2135"/>
                </a:lnTo>
                <a:lnTo>
                  <a:pt x="766" y="2256"/>
                </a:lnTo>
                <a:lnTo>
                  <a:pt x="625" y="2417"/>
                </a:lnTo>
                <a:lnTo>
                  <a:pt x="524" y="2578"/>
                </a:lnTo>
                <a:lnTo>
                  <a:pt x="424" y="2780"/>
                </a:lnTo>
                <a:lnTo>
                  <a:pt x="363" y="2981"/>
                </a:lnTo>
                <a:lnTo>
                  <a:pt x="303" y="3183"/>
                </a:lnTo>
                <a:lnTo>
                  <a:pt x="263" y="3404"/>
                </a:lnTo>
                <a:lnTo>
                  <a:pt x="242" y="3626"/>
                </a:lnTo>
                <a:lnTo>
                  <a:pt x="222" y="3847"/>
                </a:lnTo>
                <a:lnTo>
                  <a:pt x="242" y="4290"/>
                </a:lnTo>
                <a:lnTo>
                  <a:pt x="283" y="4693"/>
                </a:lnTo>
                <a:lnTo>
                  <a:pt x="323" y="4794"/>
                </a:lnTo>
                <a:lnTo>
                  <a:pt x="363" y="4874"/>
                </a:lnTo>
                <a:lnTo>
                  <a:pt x="404" y="4955"/>
                </a:lnTo>
                <a:lnTo>
                  <a:pt x="484" y="5015"/>
                </a:lnTo>
                <a:lnTo>
                  <a:pt x="565" y="5055"/>
                </a:lnTo>
                <a:lnTo>
                  <a:pt x="645" y="5075"/>
                </a:lnTo>
                <a:lnTo>
                  <a:pt x="726" y="5096"/>
                </a:lnTo>
                <a:lnTo>
                  <a:pt x="887" y="5096"/>
                </a:lnTo>
                <a:lnTo>
                  <a:pt x="967" y="5055"/>
                </a:lnTo>
                <a:lnTo>
                  <a:pt x="1048" y="5015"/>
                </a:lnTo>
                <a:lnTo>
                  <a:pt x="1108" y="4975"/>
                </a:lnTo>
                <a:lnTo>
                  <a:pt x="1149" y="4914"/>
                </a:lnTo>
                <a:lnTo>
                  <a:pt x="1189" y="4834"/>
                </a:lnTo>
                <a:lnTo>
                  <a:pt x="1189" y="4733"/>
                </a:lnTo>
                <a:lnTo>
                  <a:pt x="1189" y="4632"/>
                </a:lnTo>
                <a:lnTo>
                  <a:pt x="1149" y="4290"/>
                </a:lnTo>
                <a:lnTo>
                  <a:pt x="1108" y="3948"/>
                </a:lnTo>
                <a:lnTo>
                  <a:pt x="1108" y="3605"/>
                </a:lnTo>
                <a:lnTo>
                  <a:pt x="1128" y="3444"/>
                </a:lnTo>
                <a:lnTo>
                  <a:pt x="1169" y="3263"/>
                </a:lnTo>
                <a:lnTo>
                  <a:pt x="1229" y="3102"/>
                </a:lnTo>
                <a:lnTo>
                  <a:pt x="1310" y="2981"/>
                </a:lnTo>
                <a:lnTo>
                  <a:pt x="1410" y="2860"/>
                </a:lnTo>
                <a:lnTo>
                  <a:pt x="1551" y="2780"/>
                </a:lnTo>
                <a:lnTo>
                  <a:pt x="1692" y="2740"/>
                </a:lnTo>
                <a:lnTo>
                  <a:pt x="1833" y="2740"/>
                </a:lnTo>
                <a:lnTo>
                  <a:pt x="1974" y="2760"/>
                </a:lnTo>
                <a:lnTo>
                  <a:pt x="2115" y="2860"/>
                </a:lnTo>
                <a:lnTo>
                  <a:pt x="2256" y="2981"/>
                </a:lnTo>
                <a:lnTo>
                  <a:pt x="2357" y="3142"/>
                </a:lnTo>
                <a:lnTo>
                  <a:pt x="2417" y="3324"/>
                </a:lnTo>
                <a:lnTo>
                  <a:pt x="2458" y="3505"/>
                </a:lnTo>
                <a:lnTo>
                  <a:pt x="2478" y="3706"/>
                </a:lnTo>
                <a:lnTo>
                  <a:pt x="2498" y="3908"/>
                </a:lnTo>
                <a:lnTo>
                  <a:pt x="2498" y="4270"/>
                </a:lnTo>
                <a:lnTo>
                  <a:pt x="2458" y="5136"/>
                </a:lnTo>
                <a:lnTo>
                  <a:pt x="2417" y="6002"/>
                </a:lnTo>
                <a:lnTo>
                  <a:pt x="2276" y="9345"/>
                </a:lnTo>
                <a:lnTo>
                  <a:pt x="2196" y="11097"/>
                </a:lnTo>
                <a:lnTo>
                  <a:pt x="2176" y="11681"/>
                </a:lnTo>
                <a:lnTo>
                  <a:pt x="2176" y="11962"/>
                </a:lnTo>
                <a:lnTo>
                  <a:pt x="2196" y="12265"/>
                </a:lnTo>
                <a:lnTo>
                  <a:pt x="1974" y="12224"/>
                </a:lnTo>
                <a:lnTo>
                  <a:pt x="1733" y="12204"/>
                </a:lnTo>
                <a:lnTo>
                  <a:pt x="1491" y="12224"/>
                </a:lnTo>
                <a:lnTo>
                  <a:pt x="1269" y="12265"/>
                </a:lnTo>
                <a:lnTo>
                  <a:pt x="1048" y="12325"/>
                </a:lnTo>
                <a:lnTo>
                  <a:pt x="826" y="12426"/>
                </a:lnTo>
                <a:lnTo>
                  <a:pt x="625" y="12546"/>
                </a:lnTo>
                <a:lnTo>
                  <a:pt x="444" y="12687"/>
                </a:lnTo>
                <a:lnTo>
                  <a:pt x="343" y="12808"/>
                </a:lnTo>
                <a:lnTo>
                  <a:pt x="263" y="12909"/>
                </a:lnTo>
                <a:lnTo>
                  <a:pt x="182" y="13030"/>
                </a:lnTo>
                <a:lnTo>
                  <a:pt x="122" y="13151"/>
                </a:lnTo>
                <a:lnTo>
                  <a:pt x="61" y="13292"/>
                </a:lnTo>
                <a:lnTo>
                  <a:pt x="41" y="13412"/>
                </a:lnTo>
                <a:lnTo>
                  <a:pt x="1" y="13553"/>
                </a:lnTo>
                <a:lnTo>
                  <a:pt x="1" y="13674"/>
                </a:lnTo>
                <a:lnTo>
                  <a:pt x="21" y="13956"/>
                </a:lnTo>
                <a:lnTo>
                  <a:pt x="81" y="14218"/>
                </a:lnTo>
                <a:lnTo>
                  <a:pt x="182" y="14480"/>
                </a:lnTo>
                <a:lnTo>
                  <a:pt x="323" y="14741"/>
                </a:lnTo>
                <a:lnTo>
                  <a:pt x="444" y="14903"/>
                </a:lnTo>
                <a:lnTo>
                  <a:pt x="585" y="15044"/>
                </a:lnTo>
                <a:lnTo>
                  <a:pt x="746" y="15184"/>
                </a:lnTo>
                <a:lnTo>
                  <a:pt x="907" y="15285"/>
                </a:lnTo>
                <a:lnTo>
                  <a:pt x="1088" y="15386"/>
                </a:lnTo>
                <a:lnTo>
                  <a:pt x="1269" y="15466"/>
                </a:lnTo>
                <a:lnTo>
                  <a:pt x="1451" y="15547"/>
                </a:lnTo>
                <a:lnTo>
                  <a:pt x="1652" y="15607"/>
                </a:lnTo>
                <a:lnTo>
                  <a:pt x="1551" y="15789"/>
                </a:lnTo>
                <a:lnTo>
                  <a:pt x="1511" y="15990"/>
                </a:lnTo>
                <a:lnTo>
                  <a:pt x="1491" y="16191"/>
                </a:lnTo>
                <a:lnTo>
                  <a:pt x="1471" y="16413"/>
                </a:lnTo>
                <a:lnTo>
                  <a:pt x="1431" y="17520"/>
                </a:lnTo>
                <a:lnTo>
                  <a:pt x="1350" y="19736"/>
                </a:lnTo>
                <a:lnTo>
                  <a:pt x="1249" y="21951"/>
                </a:lnTo>
                <a:lnTo>
                  <a:pt x="1128" y="24166"/>
                </a:lnTo>
                <a:lnTo>
                  <a:pt x="988" y="26401"/>
                </a:lnTo>
                <a:lnTo>
                  <a:pt x="826" y="28636"/>
                </a:lnTo>
                <a:lnTo>
                  <a:pt x="706" y="30469"/>
                </a:lnTo>
                <a:lnTo>
                  <a:pt x="605" y="32301"/>
                </a:lnTo>
                <a:lnTo>
                  <a:pt x="565" y="32825"/>
                </a:lnTo>
                <a:lnTo>
                  <a:pt x="545" y="33348"/>
                </a:lnTo>
                <a:lnTo>
                  <a:pt x="545" y="33630"/>
                </a:lnTo>
                <a:lnTo>
                  <a:pt x="565" y="33892"/>
                </a:lnTo>
                <a:lnTo>
                  <a:pt x="625" y="34134"/>
                </a:lnTo>
                <a:lnTo>
                  <a:pt x="706" y="34375"/>
                </a:lnTo>
                <a:lnTo>
                  <a:pt x="726" y="34416"/>
                </a:lnTo>
                <a:lnTo>
                  <a:pt x="766" y="34456"/>
                </a:lnTo>
                <a:lnTo>
                  <a:pt x="806" y="34476"/>
                </a:lnTo>
                <a:lnTo>
                  <a:pt x="847" y="34476"/>
                </a:lnTo>
                <a:lnTo>
                  <a:pt x="927" y="34456"/>
                </a:lnTo>
                <a:lnTo>
                  <a:pt x="967" y="34436"/>
                </a:lnTo>
                <a:lnTo>
                  <a:pt x="988" y="34396"/>
                </a:lnTo>
                <a:lnTo>
                  <a:pt x="1108" y="34174"/>
                </a:lnTo>
                <a:lnTo>
                  <a:pt x="1209" y="33932"/>
                </a:lnTo>
                <a:lnTo>
                  <a:pt x="1269" y="33671"/>
                </a:lnTo>
                <a:lnTo>
                  <a:pt x="1330" y="33409"/>
                </a:lnTo>
                <a:lnTo>
                  <a:pt x="1390" y="32885"/>
                </a:lnTo>
                <a:lnTo>
                  <a:pt x="1431" y="32362"/>
                </a:lnTo>
                <a:lnTo>
                  <a:pt x="1511" y="31576"/>
                </a:lnTo>
                <a:lnTo>
                  <a:pt x="1592" y="30509"/>
                </a:lnTo>
                <a:lnTo>
                  <a:pt x="1733" y="28656"/>
                </a:lnTo>
                <a:lnTo>
                  <a:pt x="1894" y="26461"/>
                </a:lnTo>
                <a:lnTo>
                  <a:pt x="2015" y="24266"/>
                </a:lnTo>
                <a:lnTo>
                  <a:pt x="2155" y="22051"/>
                </a:lnTo>
                <a:lnTo>
                  <a:pt x="2256" y="19836"/>
                </a:lnTo>
                <a:lnTo>
                  <a:pt x="2337" y="17621"/>
                </a:lnTo>
                <a:lnTo>
                  <a:pt x="2357" y="16514"/>
                </a:lnTo>
                <a:lnTo>
                  <a:pt x="2357" y="16111"/>
                </a:lnTo>
                <a:lnTo>
                  <a:pt x="2337" y="15930"/>
                </a:lnTo>
                <a:lnTo>
                  <a:pt x="2296" y="15748"/>
                </a:lnTo>
                <a:lnTo>
                  <a:pt x="2679" y="15789"/>
                </a:lnTo>
                <a:lnTo>
                  <a:pt x="2760" y="15789"/>
                </a:lnTo>
                <a:lnTo>
                  <a:pt x="2840" y="15768"/>
                </a:lnTo>
                <a:lnTo>
                  <a:pt x="2961" y="15728"/>
                </a:lnTo>
                <a:lnTo>
                  <a:pt x="2961" y="15728"/>
                </a:lnTo>
                <a:lnTo>
                  <a:pt x="2941" y="15869"/>
                </a:lnTo>
                <a:lnTo>
                  <a:pt x="2941" y="16030"/>
                </a:lnTo>
                <a:lnTo>
                  <a:pt x="2961" y="16151"/>
                </a:lnTo>
                <a:lnTo>
                  <a:pt x="3021" y="16272"/>
                </a:lnTo>
                <a:lnTo>
                  <a:pt x="3122" y="16352"/>
                </a:lnTo>
                <a:lnTo>
                  <a:pt x="3223" y="16433"/>
                </a:lnTo>
                <a:lnTo>
                  <a:pt x="3323" y="16473"/>
                </a:lnTo>
                <a:lnTo>
                  <a:pt x="3444" y="16493"/>
                </a:lnTo>
                <a:lnTo>
                  <a:pt x="3565" y="16493"/>
                </a:lnTo>
                <a:lnTo>
                  <a:pt x="3706" y="16695"/>
                </a:lnTo>
                <a:lnTo>
                  <a:pt x="3867" y="16876"/>
                </a:lnTo>
                <a:lnTo>
                  <a:pt x="4048" y="17037"/>
                </a:lnTo>
                <a:lnTo>
                  <a:pt x="4210" y="17158"/>
                </a:lnTo>
                <a:lnTo>
                  <a:pt x="4471" y="17319"/>
                </a:lnTo>
                <a:lnTo>
                  <a:pt x="4753" y="17440"/>
                </a:lnTo>
                <a:lnTo>
                  <a:pt x="5015" y="17561"/>
                </a:lnTo>
                <a:lnTo>
                  <a:pt x="5317" y="17641"/>
                </a:lnTo>
                <a:lnTo>
                  <a:pt x="5599" y="17722"/>
                </a:lnTo>
                <a:lnTo>
                  <a:pt x="5901" y="17782"/>
                </a:lnTo>
                <a:lnTo>
                  <a:pt x="6203" y="17822"/>
                </a:lnTo>
                <a:lnTo>
                  <a:pt x="6485" y="17843"/>
                </a:lnTo>
                <a:lnTo>
                  <a:pt x="6787" y="17863"/>
                </a:lnTo>
                <a:lnTo>
                  <a:pt x="7089" y="17843"/>
                </a:lnTo>
                <a:lnTo>
                  <a:pt x="7391" y="17843"/>
                </a:lnTo>
                <a:lnTo>
                  <a:pt x="7673" y="17802"/>
                </a:lnTo>
                <a:lnTo>
                  <a:pt x="7975" y="17762"/>
                </a:lnTo>
                <a:lnTo>
                  <a:pt x="8257" y="17702"/>
                </a:lnTo>
                <a:lnTo>
                  <a:pt x="8559" y="17621"/>
                </a:lnTo>
                <a:lnTo>
                  <a:pt x="8841" y="17541"/>
                </a:lnTo>
                <a:lnTo>
                  <a:pt x="9103" y="17440"/>
                </a:lnTo>
                <a:lnTo>
                  <a:pt x="9365" y="17319"/>
                </a:lnTo>
                <a:lnTo>
                  <a:pt x="9868" y="17077"/>
                </a:lnTo>
                <a:lnTo>
                  <a:pt x="10170" y="16896"/>
                </a:lnTo>
                <a:lnTo>
                  <a:pt x="10311" y="16795"/>
                </a:lnTo>
                <a:lnTo>
                  <a:pt x="10452" y="16695"/>
                </a:lnTo>
                <a:lnTo>
                  <a:pt x="10553" y="16856"/>
                </a:lnTo>
                <a:lnTo>
                  <a:pt x="10674" y="17057"/>
                </a:lnTo>
                <a:lnTo>
                  <a:pt x="10774" y="17238"/>
                </a:lnTo>
                <a:lnTo>
                  <a:pt x="10875" y="17440"/>
                </a:lnTo>
                <a:lnTo>
                  <a:pt x="10996" y="17621"/>
                </a:lnTo>
                <a:lnTo>
                  <a:pt x="11036" y="17682"/>
                </a:lnTo>
                <a:lnTo>
                  <a:pt x="11097" y="17742"/>
                </a:lnTo>
                <a:lnTo>
                  <a:pt x="10935" y="18145"/>
                </a:lnTo>
                <a:lnTo>
                  <a:pt x="10835" y="18568"/>
                </a:lnTo>
                <a:lnTo>
                  <a:pt x="10754" y="18990"/>
                </a:lnTo>
                <a:lnTo>
                  <a:pt x="10694" y="19433"/>
                </a:lnTo>
                <a:lnTo>
                  <a:pt x="10653" y="19856"/>
                </a:lnTo>
                <a:lnTo>
                  <a:pt x="10633" y="20299"/>
                </a:lnTo>
                <a:lnTo>
                  <a:pt x="10573" y="21165"/>
                </a:lnTo>
                <a:lnTo>
                  <a:pt x="10452" y="22958"/>
                </a:lnTo>
                <a:lnTo>
                  <a:pt x="10351" y="24770"/>
                </a:lnTo>
                <a:lnTo>
                  <a:pt x="10291" y="26582"/>
                </a:lnTo>
                <a:lnTo>
                  <a:pt x="10271" y="28415"/>
                </a:lnTo>
                <a:lnTo>
                  <a:pt x="10251" y="30328"/>
                </a:lnTo>
                <a:lnTo>
                  <a:pt x="10271" y="31315"/>
                </a:lnTo>
                <a:lnTo>
                  <a:pt x="10251" y="31818"/>
                </a:lnTo>
                <a:lnTo>
                  <a:pt x="10231" y="32301"/>
                </a:lnTo>
                <a:lnTo>
                  <a:pt x="10231" y="32422"/>
                </a:lnTo>
                <a:lnTo>
                  <a:pt x="10251" y="32543"/>
                </a:lnTo>
                <a:lnTo>
                  <a:pt x="10311" y="32623"/>
                </a:lnTo>
                <a:lnTo>
                  <a:pt x="10412" y="32704"/>
                </a:lnTo>
                <a:lnTo>
                  <a:pt x="10794" y="32926"/>
                </a:lnTo>
                <a:lnTo>
                  <a:pt x="11157" y="33167"/>
                </a:lnTo>
                <a:lnTo>
                  <a:pt x="11258" y="33207"/>
                </a:lnTo>
                <a:lnTo>
                  <a:pt x="11378" y="33268"/>
                </a:lnTo>
                <a:lnTo>
                  <a:pt x="11620" y="33348"/>
                </a:lnTo>
                <a:lnTo>
                  <a:pt x="12124" y="33469"/>
                </a:lnTo>
                <a:lnTo>
                  <a:pt x="12607" y="33570"/>
                </a:lnTo>
                <a:lnTo>
                  <a:pt x="13110" y="33671"/>
                </a:lnTo>
                <a:lnTo>
                  <a:pt x="13614" y="33731"/>
                </a:lnTo>
                <a:lnTo>
                  <a:pt x="14117" y="33771"/>
                </a:lnTo>
                <a:lnTo>
                  <a:pt x="14621" y="33791"/>
                </a:lnTo>
                <a:lnTo>
                  <a:pt x="15144" y="33791"/>
                </a:lnTo>
                <a:lnTo>
                  <a:pt x="15406" y="33771"/>
                </a:lnTo>
                <a:lnTo>
                  <a:pt x="15668" y="33731"/>
                </a:lnTo>
                <a:lnTo>
                  <a:pt x="15909" y="33691"/>
                </a:lnTo>
                <a:lnTo>
                  <a:pt x="16151" y="33630"/>
                </a:lnTo>
                <a:lnTo>
                  <a:pt x="16816" y="33429"/>
                </a:lnTo>
                <a:lnTo>
                  <a:pt x="17158" y="33328"/>
                </a:lnTo>
                <a:lnTo>
                  <a:pt x="17480" y="33228"/>
                </a:lnTo>
                <a:lnTo>
                  <a:pt x="17460" y="33348"/>
                </a:lnTo>
                <a:lnTo>
                  <a:pt x="17460" y="33449"/>
                </a:lnTo>
                <a:lnTo>
                  <a:pt x="17480" y="33570"/>
                </a:lnTo>
                <a:lnTo>
                  <a:pt x="17520" y="33671"/>
                </a:lnTo>
                <a:lnTo>
                  <a:pt x="17561" y="33771"/>
                </a:lnTo>
                <a:lnTo>
                  <a:pt x="17641" y="33852"/>
                </a:lnTo>
                <a:lnTo>
                  <a:pt x="17722" y="33932"/>
                </a:lnTo>
                <a:lnTo>
                  <a:pt x="17822" y="33993"/>
                </a:lnTo>
                <a:lnTo>
                  <a:pt x="17943" y="34053"/>
                </a:lnTo>
                <a:lnTo>
                  <a:pt x="18064" y="34073"/>
                </a:lnTo>
                <a:lnTo>
                  <a:pt x="18205" y="34073"/>
                </a:lnTo>
                <a:lnTo>
                  <a:pt x="18326" y="34053"/>
                </a:lnTo>
                <a:lnTo>
                  <a:pt x="18447" y="34033"/>
                </a:lnTo>
                <a:lnTo>
                  <a:pt x="18567" y="33993"/>
                </a:lnTo>
                <a:lnTo>
                  <a:pt x="18789" y="33872"/>
                </a:lnTo>
                <a:lnTo>
                  <a:pt x="19272" y="33610"/>
                </a:lnTo>
                <a:lnTo>
                  <a:pt x="19514" y="33469"/>
                </a:lnTo>
                <a:lnTo>
                  <a:pt x="19735" y="33308"/>
                </a:lnTo>
                <a:lnTo>
                  <a:pt x="19816" y="33248"/>
                </a:lnTo>
                <a:lnTo>
                  <a:pt x="19897" y="33147"/>
                </a:lnTo>
                <a:lnTo>
                  <a:pt x="19937" y="33066"/>
                </a:lnTo>
                <a:lnTo>
                  <a:pt x="19977" y="32966"/>
                </a:lnTo>
                <a:lnTo>
                  <a:pt x="20279" y="32926"/>
                </a:lnTo>
                <a:lnTo>
                  <a:pt x="20178" y="33107"/>
                </a:lnTo>
                <a:lnTo>
                  <a:pt x="20098" y="33308"/>
                </a:lnTo>
                <a:lnTo>
                  <a:pt x="20058" y="33489"/>
                </a:lnTo>
                <a:lnTo>
                  <a:pt x="20058" y="33691"/>
                </a:lnTo>
                <a:lnTo>
                  <a:pt x="20058" y="33771"/>
                </a:lnTo>
                <a:lnTo>
                  <a:pt x="20078" y="33852"/>
                </a:lnTo>
                <a:lnTo>
                  <a:pt x="20118" y="33932"/>
                </a:lnTo>
                <a:lnTo>
                  <a:pt x="20178" y="34013"/>
                </a:lnTo>
                <a:lnTo>
                  <a:pt x="20239" y="34073"/>
                </a:lnTo>
                <a:lnTo>
                  <a:pt x="20299" y="34114"/>
                </a:lnTo>
                <a:lnTo>
                  <a:pt x="20400" y="34154"/>
                </a:lnTo>
                <a:lnTo>
                  <a:pt x="20501" y="34194"/>
                </a:lnTo>
                <a:lnTo>
                  <a:pt x="20642" y="34194"/>
                </a:lnTo>
                <a:lnTo>
                  <a:pt x="20783" y="34174"/>
                </a:lnTo>
                <a:lnTo>
                  <a:pt x="20903" y="34134"/>
                </a:lnTo>
                <a:lnTo>
                  <a:pt x="21024" y="34073"/>
                </a:lnTo>
                <a:lnTo>
                  <a:pt x="21125" y="33973"/>
                </a:lnTo>
                <a:lnTo>
                  <a:pt x="21226" y="33892"/>
                </a:lnTo>
                <a:lnTo>
                  <a:pt x="21427" y="33691"/>
                </a:lnTo>
                <a:lnTo>
                  <a:pt x="21749" y="33369"/>
                </a:lnTo>
                <a:lnTo>
                  <a:pt x="22051" y="33046"/>
                </a:lnTo>
                <a:lnTo>
                  <a:pt x="22232" y="33167"/>
                </a:lnTo>
                <a:lnTo>
                  <a:pt x="22414" y="33268"/>
                </a:lnTo>
                <a:lnTo>
                  <a:pt x="22635" y="33328"/>
                </a:lnTo>
                <a:lnTo>
                  <a:pt x="22837" y="33369"/>
                </a:lnTo>
                <a:lnTo>
                  <a:pt x="23300" y="33429"/>
                </a:lnTo>
                <a:lnTo>
                  <a:pt x="23723" y="33469"/>
                </a:lnTo>
                <a:lnTo>
                  <a:pt x="24226" y="33530"/>
                </a:lnTo>
                <a:lnTo>
                  <a:pt x="24730" y="33570"/>
                </a:lnTo>
                <a:lnTo>
                  <a:pt x="25736" y="33610"/>
                </a:lnTo>
                <a:lnTo>
                  <a:pt x="26743" y="33610"/>
                </a:lnTo>
                <a:lnTo>
                  <a:pt x="27247" y="33590"/>
                </a:lnTo>
                <a:lnTo>
                  <a:pt x="27750" y="33550"/>
                </a:lnTo>
                <a:lnTo>
                  <a:pt x="28294" y="33530"/>
                </a:lnTo>
                <a:lnTo>
                  <a:pt x="28576" y="33510"/>
                </a:lnTo>
                <a:lnTo>
                  <a:pt x="28858" y="33469"/>
                </a:lnTo>
                <a:lnTo>
                  <a:pt x="29140" y="33429"/>
                </a:lnTo>
                <a:lnTo>
                  <a:pt x="29401" y="33348"/>
                </a:lnTo>
                <a:lnTo>
                  <a:pt x="29522" y="33288"/>
                </a:lnTo>
                <a:lnTo>
                  <a:pt x="29623" y="33228"/>
                </a:lnTo>
                <a:lnTo>
                  <a:pt x="29744" y="33147"/>
                </a:lnTo>
                <a:lnTo>
                  <a:pt x="29824" y="33066"/>
                </a:lnTo>
                <a:lnTo>
                  <a:pt x="29885" y="33006"/>
                </a:lnTo>
                <a:lnTo>
                  <a:pt x="29925" y="32926"/>
                </a:lnTo>
                <a:lnTo>
                  <a:pt x="29965" y="32825"/>
                </a:lnTo>
                <a:lnTo>
                  <a:pt x="29965" y="32744"/>
                </a:lnTo>
                <a:lnTo>
                  <a:pt x="29965" y="32664"/>
                </a:lnTo>
                <a:lnTo>
                  <a:pt x="29945" y="32563"/>
                </a:lnTo>
                <a:lnTo>
                  <a:pt x="29925" y="32483"/>
                </a:lnTo>
                <a:lnTo>
                  <a:pt x="29885" y="32402"/>
                </a:lnTo>
                <a:lnTo>
                  <a:pt x="29925" y="32261"/>
                </a:lnTo>
                <a:lnTo>
                  <a:pt x="29925" y="32100"/>
                </a:lnTo>
                <a:lnTo>
                  <a:pt x="29925" y="30106"/>
                </a:lnTo>
                <a:lnTo>
                  <a:pt x="29905" y="28113"/>
                </a:lnTo>
                <a:lnTo>
                  <a:pt x="29865" y="26119"/>
                </a:lnTo>
                <a:lnTo>
                  <a:pt x="29784" y="24125"/>
                </a:lnTo>
                <a:lnTo>
                  <a:pt x="29663" y="22132"/>
                </a:lnTo>
                <a:lnTo>
                  <a:pt x="29542" y="20138"/>
                </a:lnTo>
                <a:lnTo>
                  <a:pt x="29381" y="18145"/>
                </a:lnTo>
                <a:lnTo>
                  <a:pt x="29180" y="16151"/>
                </a:lnTo>
                <a:lnTo>
                  <a:pt x="29019" y="14500"/>
                </a:lnTo>
                <a:lnTo>
                  <a:pt x="28918" y="13634"/>
                </a:lnTo>
                <a:lnTo>
                  <a:pt x="28777" y="12748"/>
                </a:lnTo>
                <a:lnTo>
                  <a:pt x="28636" y="11882"/>
                </a:lnTo>
                <a:lnTo>
                  <a:pt x="28455" y="10996"/>
                </a:lnTo>
                <a:lnTo>
                  <a:pt x="28233" y="10130"/>
                </a:lnTo>
                <a:lnTo>
                  <a:pt x="28092" y="9727"/>
                </a:lnTo>
                <a:lnTo>
                  <a:pt x="27952" y="9304"/>
                </a:lnTo>
                <a:lnTo>
                  <a:pt x="28032" y="9103"/>
                </a:lnTo>
                <a:lnTo>
                  <a:pt x="28092" y="8881"/>
                </a:lnTo>
                <a:lnTo>
                  <a:pt x="28113" y="8660"/>
                </a:lnTo>
                <a:lnTo>
                  <a:pt x="28133" y="8459"/>
                </a:lnTo>
                <a:lnTo>
                  <a:pt x="28133" y="8237"/>
                </a:lnTo>
                <a:lnTo>
                  <a:pt x="28092" y="8016"/>
                </a:lnTo>
                <a:lnTo>
                  <a:pt x="28032" y="7794"/>
                </a:lnTo>
                <a:lnTo>
                  <a:pt x="27972" y="7593"/>
                </a:lnTo>
                <a:lnTo>
                  <a:pt x="27891" y="7452"/>
                </a:lnTo>
                <a:lnTo>
                  <a:pt x="27811" y="7331"/>
                </a:lnTo>
                <a:lnTo>
                  <a:pt x="27730" y="7190"/>
                </a:lnTo>
                <a:lnTo>
                  <a:pt x="27629" y="7049"/>
                </a:lnTo>
                <a:lnTo>
                  <a:pt x="27508" y="6928"/>
                </a:lnTo>
                <a:lnTo>
                  <a:pt x="27388" y="6807"/>
                </a:lnTo>
                <a:lnTo>
                  <a:pt x="27247" y="6707"/>
                </a:lnTo>
                <a:lnTo>
                  <a:pt x="27106" y="6626"/>
                </a:lnTo>
                <a:lnTo>
                  <a:pt x="27045" y="6525"/>
                </a:lnTo>
                <a:lnTo>
                  <a:pt x="26985" y="6445"/>
                </a:lnTo>
                <a:lnTo>
                  <a:pt x="26884" y="6384"/>
                </a:lnTo>
                <a:lnTo>
                  <a:pt x="26743" y="6344"/>
                </a:lnTo>
                <a:lnTo>
                  <a:pt x="26522" y="6324"/>
                </a:lnTo>
                <a:lnTo>
                  <a:pt x="26280" y="6324"/>
                </a:lnTo>
                <a:lnTo>
                  <a:pt x="26018" y="6042"/>
                </a:lnTo>
                <a:lnTo>
                  <a:pt x="25757" y="5780"/>
                </a:lnTo>
                <a:lnTo>
                  <a:pt x="25454" y="5519"/>
                </a:lnTo>
                <a:lnTo>
                  <a:pt x="25132" y="5277"/>
                </a:lnTo>
                <a:lnTo>
                  <a:pt x="24810" y="5055"/>
                </a:lnTo>
                <a:lnTo>
                  <a:pt x="24448" y="4854"/>
                </a:lnTo>
                <a:lnTo>
                  <a:pt x="24085" y="4673"/>
                </a:lnTo>
                <a:lnTo>
                  <a:pt x="23682" y="4491"/>
                </a:lnTo>
                <a:lnTo>
                  <a:pt x="23421" y="4411"/>
                </a:lnTo>
                <a:lnTo>
                  <a:pt x="23159" y="4330"/>
                </a:lnTo>
                <a:lnTo>
                  <a:pt x="22877" y="4250"/>
                </a:lnTo>
                <a:lnTo>
                  <a:pt x="22615" y="4210"/>
                </a:lnTo>
                <a:lnTo>
                  <a:pt x="22333" y="4169"/>
                </a:lnTo>
                <a:lnTo>
                  <a:pt x="22071" y="4149"/>
                </a:lnTo>
                <a:lnTo>
                  <a:pt x="21528" y="4149"/>
                </a:lnTo>
                <a:lnTo>
                  <a:pt x="21246" y="4169"/>
                </a:lnTo>
                <a:lnTo>
                  <a:pt x="20984" y="4210"/>
                </a:lnTo>
                <a:lnTo>
                  <a:pt x="20702" y="4270"/>
                </a:lnTo>
                <a:lnTo>
                  <a:pt x="20440" y="4330"/>
                </a:lnTo>
                <a:lnTo>
                  <a:pt x="20178" y="4411"/>
                </a:lnTo>
                <a:lnTo>
                  <a:pt x="19917" y="4491"/>
                </a:lnTo>
                <a:lnTo>
                  <a:pt x="19655" y="4592"/>
                </a:lnTo>
                <a:lnTo>
                  <a:pt x="19393" y="4713"/>
                </a:lnTo>
                <a:lnTo>
                  <a:pt x="19151" y="4834"/>
                </a:lnTo>
                <a:lnTo>
                  <a:pt x="18910" y="4975"/>
                </a:lnTo>
                <a:lnTo>
                  <a:pt x="18688" y="5116"/>
                </a:lnTo>
                <a:lnTo>
                  <a:pt x="18467" y="5257"/>
                </a:lnTo>
                <a:lnTo>
                  <a:pt x="18044" y="5599"/>
                </a:lnTo>
                <a:lnTo>
                  <a:pt x="17661" y="5962"/>
                </a:lnTo>
                <a:lnTo>
                  <a:pt x="17480" y="6163"/>
                </a:lnTo>
                <a:lnTo>
                  <a:pt x="17319" y="6364"/>
                </a:lnTo>
                <a:lnTo>
                  <a:pt x="17158" y="6586"/>
                </a:lnTo>
                <a:lnTo>
                  <a:pt x="17017" y="6827"/>
                </a:lnTo>
                <a:lnTo>
                  <a:pt x="16896" y="7049"/>
                </a:lnTo>
                <a:lnTo>
                  <a:pt x="16795" y="7311"/>
                </a:lnTo>
                <a:lnTo>
                  <a:pt x="16735" y="7573"/>
                </a:lnTo>
                <a:lnTo>
                  <a:pt x="16715" y="7834"/>
                </a:lnTo>
                <a:lnTo>
                  <a:pt x="16735" y="7895"/>
                </a:lnTo>
                <a:lnTo>
                  <a:pt x="16775" y="7935"/>
                </a:lnTo>
                <a:lnTo>
                  <a:pt x="16896" y="7935"/>
                </a:lnTo>
                <a:lnTo>
                  <a:pt x="16775" y="8036"/>
                </a:lnTo>
                <a:lnTo>
                  <a:pt x="16634" y="8177"/>
                </a:lnTo>
                <a:lnTo>
                  <a:pt x="16513" y="8318"/>
                </a:lnTo>
                <a:lnTo>
                  <a:pt x="16393" y="8277"/>
                </a:lnTo>
                <a:lnTo>
                  <a:pt x="16292" y="8257"/>
                </a:lnTo>
                <a:lnTo>
                  <a:pt x="16050" y="8217"/>
                </a:lnTo>
                <a:lnTo>
                  <a:pt x="15889" y="8217"/>
                </a:lnTo>
                <a:lnTo>
                  <a:pt x="16050" y="7955"/>
                </a:lnTo>
                <a:lnTo>
                  <a:pt x="16151" y="7693"/>
                </a:lnTo>
                <a:lnTo>
                  <a:pt x="16191" y="7573"/>
                </a:lnTo>
                <a:lnTo>
                  <a:pt x="16232" y="7452"/>
                </a:lnTo>
                <a:lnTo>
                  <a:pt x="16252" y="7311"/>
                </a:lnTo>
                <a:lnTo>
                  <a:pt x="16252" y="7190"/>
                </a:lnTo>
                <a:lnTo>
                  <a:pt x="16272" y="7109"/>
                </a:lnTo>
                <a:lnTo>
                  <a:pt x="16292" y="7089"/>
                </a:lnTo>
                <a:lnTo>
                  <a:pt x="16352" y="6848"/>
                </a:lnTo>
                <a:lnTo>
                  <a:pt x="16433" y="6586"/>
                </a:lnTo>
                <a:lnTo>
                  <a:pt x="16473" y="6344"/>
                </a:lnTo>
                <a:lnTo>
                  <a:pt x="16493" y="6082"/>
                </a:lnTo>
                <a:lnTo>
                  <a:pt x="16513" y="5841"/>
                </a:lnTo>
                <a:lnTo>
                  <a:pt x="16534" y="5579"/>
                </a:lnTo>
                <a:lnTo>
                  <a:pt x="16513" y="5075"/>
                </a:lnTo>
                <a:lnTo>
                  <a:pt x="16433" y="4471"/>
                </a:lnTo>
                <a:lnTo>
                  <a:pt x="16332" y="3867"/>
                </a:lnTo>
                <a:lnTo>
                  <a:pt x="16252" y="3545"/>
                </a:lnTo>
                <a:lnTo>
                  <a:pt x="16171" y="3263"/>
                </a:lnTo>
                <a:lnTo>
                  <a:pt x="16070" y="2981"/>
                </a:lnTo>
                <a:lnTo>
                  <a:pt x="15950" y="2699"/>
                </a:lnTo>
                <a:lnTo>
                  <a:pt x="15909" y="2619"/>
                </a:lnTo>
                <a:lnTo>
                  <a:pt x="15849" y="2558"/>
                </a:lnTo>
                <a:lnTo>
                  <a:pt x="15849" y="2397"/>
                </a:lnTo>
                <a:lnTo>
                  <a:pt x="15829" y="2256"/>
                </a:lnTo>
                <a:lnTo>
                  <a:pt x="15789" y="2095"/>
                </a:lnTo>
                <a:lnTo>
                  <a:pt x="15728" y="1954"/>
                </a:lnTo>
                <a:lnTo>
                  <a:pt x="15668" y="1793"/>
                </a:lnTo>
                <a:lnTo>
                  <a:pt x="15567" y="1652"/>
                </a:lnTo>
                <a:lnTo>
                  <a:pt x="15366" y="1370"/>
                </a:lnTo>
                <a:lnTo>
                  <a:pt x="15144" y="1108"/>
                </a:lnTo>
                <a:lnTo>
                  <a:pt x="14882" y="887"/>
                </a:lnTo>
                <a:lnTo>
                  <a:pt x="14641" y="686"/>
                </a:lnTo>
                <a:lnTo>
                  <a:pt x="14399" y="524"/>
                </a:lnTo>
                <a:lnTo>
                  <a:pt x="14077" y="323"/>
                </a:lnTo>
                <a:lnTo>
                  <a:pt x="13735" y="182"/>
                </a:lnTo>
                <a:lnTo>
                  <a:pt x="13372" y="81"/>
                </a:lnTo>
                <a:lnTo>
                  <a:pt x="12989" y="21"/>
                </a:lnTo>
                <a:lnTo>
                  <a:pt x="12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6" name="Google Shape;116;p18"/>
          <p:cNvSpPr txBox="1">
            <a:spLocks noGrp="1"/>
          </p:cNvSpPr>
          <p:nvPr>
            <p:ph type="sldNum" idx="12"/>
          </p:nvPr>
        </p:nvSpPr>
        <p:spPr>
          <a:xfrm>
            <a:off x="4297650" y="4847525"/>
            <a:ext cx="548700" cy="2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117" name="Google Shape;117;p18"/>
          <p:cNvPicPr preferRelativeResize="0"/>
          <p:nvPr/>
        </p:nvPicPr>
        <p:blipFill rotWithShape="1">
          <a:blip r:embed="rId3">
            <a:alphaModFix/>
          </a:blip>
          <a:srcRect t="34912"/>
          <a:stretch/>
        </p:blipFill>
        <p:spPr>
          <a:xfrm>
            <a:off x="6413450" y="-1"/>
            <a:ext cx="705650" cy="2249626"/>
          </a:xfrm>
          <a:prstGeom prst="rect">
            <a:avLst/>
          </a:prstGeom>
          <a:noFill/>
          <a:ln>
            <a:noFill/>
          </a:ln>
        </p:spPr>
      </p:pic>
      <p:pic>
        <p:nvPicPr>
          <p:cNvPr id="118" name="Google Shape;118;p18"/>
          <p:cNvPicPr preferRelativeResize="0"/>
          <p:nvPr/>
        </p:nvPicPr>
        <p:blipFill rotWithShape="1">
          <a:blip r:embed="rId4">
            <a:alphaModFix/>
          </a:blip>
          <a:srcRect t="32391"/>
          <a:stretch/>
        </p:blipFill>
        <p:spPr>
          <a:xfrm>
            <a:off x="2667300" y="-3"/>
            <a:ext cx="705650" cy="3271399"/>
          </a:xfrm>
          <a:prstGeom prst="rect">
            <a:avLst/>
          </a:prstGeom>
          <a:noFill/>
          <a:ln>
            <a:noFill/>
          </a:ln>
        </p:spPr>
      </p:pic>
      <p:pic>
        <p:nvPicPr>
          <p:cNvPr id="119" name="Google Shape;119;p18"/>
          <p:cNvPicPr preferRelativeResize="0"/>
          <p:nvPr/>
        </p:nvPicPr>
        <p:blipFill rotWithShape="1">
          <a:blip r:embed="rId5">
            <a:alphaModFix/>
          </a:blip>
          <a:srcRect t="10785"/>
          <a:stretch/>
        </p:blipFill>
        <p:spPr>
          <a:xfrm>
            <a:off x="3262183" y="1"/>
            <a:ext cx="775500" cy="4116775"/>
          </a:xfrm>
          <a:prstGeom prst="rect">
            <a:avLst/>
          </a:prstGeom>
          <a:noFill/>
          <a:ln>
            <a:noFill/>
          </a:ln>
        </p:spPr>
      </p:pic>
      <p:pic>
        <p:nvPicPr>
          <p:cNvPr id="120" name="Google Shape;120;p18"/>
          <p:cNvPicPr preferRelativeResize="0"/>
          <p:nvPr/>
        </p:nvPicPr>
        <p:blipFill rotWithShape="1">
          <a:blip r:embed="rId6">
            <a:alphaModFix/>
          </a:blip>
          <a:srcRect t="14339"/>
          <a:stretch/>
        </p:blipFill>
        <p:spPr>
          <a:xfrm>
            <a:off x="5565400" y="1"/>
            <a:ext cx="928575" cy="342947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Christmas 2019 special template">
  <a:themeElements>
    <a:clrScheme name="Custom 347">
      <a:dk1>
        <a:srgbClr val="1A1616"/>
      </a:dk1>
      <a:lt1>
        <a:srgbClr val="FFFFFF"/>
      </a:lt1>
      <a:dk2>
        <a:srgbClr val="585869"/>
      </a:dk2>
      <a:lt2>
        <a:srgbClr val="E1E3EA"/>
      </a:lt2>
      <a:accent1>
        <a:srgbClr val="C72C2C"/>
      </a:accent1>
      <a:accent2>
        <a:srgbClr val="740000"/>
      </a:accent2>
      <a:accent3>
        <a:srgbClr val="A68062"/>
      </a:accent3>
      <a:accent4>
        <a:srgbClr val="869326"/>
      </a:accent4>
      <a:accent5>
        <a:srgbClr val="444E1F"/>
      </a:accent5>
      <a:accent6>
        <a:srgbClr val="92837D"/>
      </a:accent6>
      <a:hlink>
        <a:srgbClr val="AB000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364</Words>
  <Application>Microsoft Office PowerPoint</Application>
  <PresentationFormat>On-screen Show (16:9)</PresentationFormat>
  <Paragraphs>74</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Montserrat</vt:lpstr>
      <vt:lpstr>Lora</vt:lpstr>
      <vt:lpstr>Montserrat ExtraBold</vt:lpstr>
      <vt:lpstr>Arial</vt:lpstr>
      <vt:lpstr>Barlow</vt:lpstr>
      <vt:lpstr>Christmas 2019 special template</vt:lpstr>
      <vt:lpstr>PHẦN MỀM TỔ CHỨC VÀ QUẢN LÝ THI TRẮC NGHIỆM CHO HỌC SINH</vt:lpstr>
      <vt:lpstr>TEAM  PRESENTATION</vt:lpstr>
      <vt:lpstr>OUR PROCESS OF PROJECT</vt:lpstr>
      <vt:lpstr>HELLO! We are Group 12</vt:lpstr>
      <vt:lpstr>PowerPoint Presentation</vt:lpstr>
      <vt:lpstr>ĐỐI TƯỢNG SỬ DỤNG</vt:lpstr>
      <vt:lpstr>SƠ ĐỒ USECASE</vt:lpstr>
      <vt:lpstr>CÁC NGHIỆP VỤ CHÍNH CỦA ĐỀ TÀI</vt:lpstr>
      <vt:lpstr>PART TWO!</vt:lpstr>
      <vt:lpstr>Thiết kế - xây dựng các sơ đồ hệ thống</vt:lpstr>
      <vt:lpstr>CÁC SƠ ĐỒ THIẾT KẾ HỆ THỐNG</vt:lpstr>
      <vt:lpstr>PowerPoint Presentation</vt:lpstr>
      <vt:lpstr>PowerPoint Presentation</vt:lpstr>
      <vt:lpstr>PowerPoint Presentation</vt:lpstr>
      <vt:lpstr>Thiết kế - xây dụng cơ sở dữ liệu</vt:lpstr>
      <vt:lpstr>PowerPoint Presentation</vt:lpstr>
      <vt:lpstr>PowerPoint Presentation</vt:lpstr>
      <vt:lpstr>FINALLY!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CHRISTMAS PRESENTATION</dc:title>
  <dc:creator>Minh Đoan Nguyễn</dc:creator>
  <cp:lastModifiedBy>Minh Đoan Nguyễn</cp:lastModifiedBy>
  <cp:revision>12</cp:revision>
  <dcterms:modified xsi:type="dcterms:W3CDTF">2021-12-24T18:41:43Z</dcterms:modified>
</cp:coreProperties>
</file>