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6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08A56C29-44DB-5EDD-BDD1-E54592108C9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56CC8C0A-D6D4-55B4-28F6-2875D966AFA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AC18E45-18E2-F0FB-2EF4-F75A6655DC3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04B793D-D28A-28EB-55C7-7780991823F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ED29E7B-EC61-4549-A885-148569C5E9F4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36508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202DA3DC-ECF6-667B-7FF2-296A736E1A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9DF3D55A-6DEF-2B00-D0ED-D6CFBA3876E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zxx-none"/>
          </a:p>
        </p:txBody>
      </p:sp>
      <p:sp>
        <p:nvSpPr>
          <p:cNvPr id="4" name="Θέση κεφαλίδας 3">
            <a:extLst>
              <a:ext uri="{FF2B5EF4-FFF2-40B4-BE49-F238E27FC236}">
                <a16:creationId xmlns:a16="http://schemas.microsoft.com/office/drawing/2014/main" id="{43A3CAFA-0242-62C3-197F-DB5EE21E683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AB2501A-8FB8-74D8-5675-D427276704E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BE24C39-8977-0EB0-D3C6-AA75C9E3271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56E8A6E-BCC8-9BCB-38CF-4117341858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ADA9C30-82C3-472A-B69D-19FD0C2D3CA9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5235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zx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AFF85C9-0834-1087-98FF-699827FD75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D8367E-8F82-484E-8244-2D9E5E4D752B}" type="slidenum">
              <a:t>1</a:t>
            </a:fld>
            <a:endParaRPr lang="zxx-none"/>
          </a:p>
        </p:txBody>
      </p:sp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EF729E0F-80E5-3626-AB7D-570C51C8D3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430A6AE4-EF1F-6CAC-5B5A-A888E4FD38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0E62DC0-A9A2-E8C7-CE8D-ADBAB9DF13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650ABBE-A55D-4137-80E0-6FB427AD3C04}" type="slidenum">
              <a:t>2</a:t>
            </a:fld>
            <a:endParaRPr lang="zxx-none"/>
          </a:p>
        </p:txBody>
      </p:sp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6D13A998-D5F7-7F3D-7F96-8914E32F38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ABD5C366-DBF6-92EE-70E2-54C62D2F85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F20FA2D-7EB0-1397-C941-FC06564119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8D745E8-8ADE-450A-B8A0-EBA213334D4F}" type="slidenum">
              <a:t>3</a:t>
            </a:fld>
            <a:endParaRPr lang="zxx-none"/>
          </a:p>
        </p:txBody>
      </p:sp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894699D2-B896-B7A0-1B96-B96DCBB5B7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6251D4FA-FB29-2EE5-17AE-F61282DFD0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1CAD531-67D4-AECD-FB3F-75B713C32F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FE365AB-1278-4620-AD4F-90C86139EB57}" type="slidenum">
              <a:t>4</a:t>
            </a:fld>
            <a:endParaRPr lang="zxx-none"/>
          </a:p>
        </p:txBody>
      </p:sp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16DB044E-F73C-88BC-A2B2-6FCC5B557B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54F43986-1EC6-F72F-77CB-AB028A9FA8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EC6F063-1371-699A-6E2C-86D73A00DD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002C7E-96C6-454B-BAD7-834F16F559CE}" type="slidenum">
              <a:t>5</a:t>
            </a:fld>
            <a:endParaRPr lang="zxx-none"/>
          </a:p>
        </p:txBody>
      </p:sp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1726A8E3-B768-F6F0-0A19-55AC8AB87B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309DC084-31A8-8D18-A012-A67D578E11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CE33BA6-EAE6-D635-A7E8-CF8AF9050D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C493F2-8748-4BD9-97AA-0C904B4359B1}" type="slidenum">
              <a:t>6</a:t>
            </a:fld>
            <a:endParaRPr lang="zxx-none"/>
          </a:p>
        </p:txBody>
      </p:sp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9684845F-B32C-DAB3-EDF9-CEF756D9F2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5558F008-8373-FF6C-6848-C065815DD0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499CA0A-A0BC-9090-D992-1D9BEEED7E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5DD528-169D-4E79-A0A7-E87E67BDA240}" type="slidenum">
              <a:t>7</a:t>
            </a:fld>
            <a:endParaRPr lang="zxx-none"/>
          </a:p>
        </p:txBody>
      </p:sp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078A62AC-532B-4314-FA99-CDE2970246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92F98958-47F3-DA8F-2D2A-9AC0842D8F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1A5C179-B59B-8C72-ECC2-8BCD97139C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855D2E-FEB2-419E-A4E7-F77D1E1F058F}" type="slidenum">
              <a:t>8</a:t>
            </a:fld>
            <a:endParaRPr lang="zxx-none"/>
          </a:p>
        </p:txBody>
      </p:sp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AAF71B47-44E1-2710-5D71-2131057B2E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1E1DBE02-6EB0-D9E4-358C-454517D319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DCDEA4A-BD2F-C230-B81F-470ACD4635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7AB0E5-1C1A-4A33-81CE-AD15601F1B53}" type="slidenum">
              <a:t>9</a:t>
            </a:fld>
            <a:endParaRPr lang="zxx-none"/>
          </a:p>
        </p:txBody>
      </p:sp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35B99A7A-D74E-F223-B4F0-026A183BF7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080EEF73-686F-F93C-E88D-5DB959B84C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zx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DCB05C-0C56-7937-46A0-CA2B00DFE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88A9BDD-878A-8253-5C83-1080168C9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1E15017-BE60-8A26-C2C1-ED7F424F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0991419-4550-479E-0326-C329F29C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B8A9AE6-B8A2-1828-CAAC-4D9DD619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1D88DD-6F03-4BDF-8721-91E73590EEAB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57333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1A2306-3615-40E1-4B2E-63CAF856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8089069-43A6-4EE1-D4A0-81B75A808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AC9D6E1-D7AA-03FA-7675-F0D5E3E4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0624FC4-C524-38C6-026B-5E3CFDCA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F8D1A6C-2BDB-22E0-5D8E-19D1645D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9CF62A-02AE-4317-8B1F-08F01BF2C35D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68589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CFFA84B0-D3A4-EAF8-A67C-6624E1C91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9C89B59-9587-EA2C-ED85-08FC6F02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6F31EC5-9A30-CD06-9E0D-343202C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3CBAB56-8ABB-232D-E60B-5CFDB741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912EFE3-4A70-D6AE-1943-A0104576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E0DA46-D173-41D0-B446-FA9069A0D00F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12860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B83187-DEDA-C51D-2A4A-F520F6DD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95E2E7A-EE76-753F-809D-285459E7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2ACC57B-CA9B-8418-F35F-D83D76AF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AD3DAD9-094A-6304-5904-6F00AE54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83B07A-3F6A-A982-094C-869C8D3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86640-D1F9-4437-802E-2FC2AEC92AD0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7495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450C99-8954-B081-996F-7D06BA80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5AB612D-61B3-E011-A72E-542FDB73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9B7AF75-F796-3FF9-E626-10FA1F0C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3F49B83-4C48-4A5E-B73E-CBE5DE07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4D91093-F471-1F5E-B7C2-3313E228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091749-8420-4B0D-B2F6-072956EF6C1B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52931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9FD1EB-A4E9-626B-1F72-FAC23C4B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903229-A111-6E4D-188C-89B129F7C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9C523FA-22C6-44F5-06F3-63D80BCD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220341B-77D8-5396-48D2-E2475DCB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747CF4E-2182-21CD-721B-88457ABD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A44F1D2-3AE0-FF97-5FC7-190EA01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5E1882-6A5E-4382-BBC6-318AC17A75CB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69069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55E698-1EFB-0129-6D5A-D7D2A9B0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EAF8E33-0DEA-FD48-6F3B-E92DD49F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505D131-602D-D176-2116-56BBB36C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DDAA0A1-B28B-231F-6426-2AA3EFD14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BFF380F-E0CB-EAF2-ED07-1BAA13FA8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51BCC1E-7320-40A4-FA63-E9D0384F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50C1B72C-F2B9-A358-2B53-0C130EC5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216F3117-C7F6-A594-90B9-426E0558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4E58A8-3FC3-4291-947B-77559968FE0A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02436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F310A4-3AAA-03B8-AEDD-0700469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C18C3A27-22B2-3793-F86D-205BD410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CE03254-20AE-EE4D-4FA1-AD843ED1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A496B64-6848-4590-6C04-EE2E9F6F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3E23F1-8E1F-4530-AAC5-E857C15CFAEE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30058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74973941-60C3-E6E5-ECD6-D7A4FD7F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F46FB5A-401D-2B15-46C5-992985B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584BA1B-B49C-7464-8A3C-AFFE96EE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8E66E-7402-4F5D-9678-AB8A9132A679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10904242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B18CA9-766C-E8A0-2967-010F0D80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917BBF-67C4-40D7-14E6-D4ABBA37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9FE60B1-EA45-049C-C942-1837DB3E3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06D32C0-CFE9-1E5F-F75F-769C2DF1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E810728-8D6B-8AD8-4C2C-14667944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F71E5AF-7829-E6DD-6077-0BA8A733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B89E6E-CA07-42E1-97AA-C863A0A87BDC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293641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7DB85B-56C0-E52A-AF0C-99505C1D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BF90B977-9E71-C76A-6ED5-670479BBA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7DADF9A-CF6E-858C-57A4-94691006A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668A4ED-73F4-4D3B-86E8-BCC240B5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F1264E7-5A56-BB49-2CA8-3C6E2AEA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xx-none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E7AE9DE-F1A1-7A3A-27A7-75A7717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16774F-3E76-40B3-BF5E-A72E26754269}" type="slidenum">
              <a:t>‹#›</a:t>
            </a:fld>
            <a:endParaRPr lang="zxx-none"/>
          </a:p>
        </p:txBody>
      </p:sp>
    </p:spTree>
    <p:extLst>
      <p:ext uri="{BB962C8B-B14F-4D97-AF65-F5344CB8AC3E}">
        <p14:creationId xmlns:p14="http://schemas.microsoft.com/office/powerpoint/2010/main" val="46003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3601B7E-98A9-64FA-1694-2BC3AE8D6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zxx-none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E14E12B-4010-2A21-272F-7BEBD388D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zxx-none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C35F2B3-0470-5A1F-3295-468D495513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0CD415-ED9F-EF09-A177-22F00934140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zxx-none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8F2E6F9-D066-DF12-E7EE-D2A38D9E1A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zx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3EB89BDB-B86D-47E6-B85D-C9B428A60120}" type="slidenum">
              <a:t>‹#›</a:t>
            </a:fld>
            <a:endParaRPr lang="zx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zx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zx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AF40074-3E59-D1AC-7E5C-2FB4118D16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89440"/>
            <a:ext cx="9071640" cy="1285919"/>
          </a:xfrm>
        </p:spPr>
        <p:txBody>
          <a:bodyPr/>
          <a:lstStyle/>
          <a:p>
            <a:pPr lvl="0"/>
            <a:r>
              <a:rPr lang="zxx-none" b="1" u="sng"/>
              <a:t>Πρωτότυπο Εργασίας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6566435-1350-781E-2BFB-ED44B5736F8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39520" y="1419840"/>
            <a:ext cx="2940479" cy="560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54119BCE-4DAA-145F-C93C-3D6D5A816AE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00000" y="2015999"/>
            <a:ext cx="2736000" cy="4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E12056-6851-D72C-B0A1-793D30136A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 b="1" u="sng"/>
              <a:t>Πρώτο παράθυρο της Διεπαφής</a:t>
            </a:r>
            <a:br>
              <a:rPr lang="zxx-none" b="1" u="sng"/>
            </a:br>
            <a:endParaRPr lang="zxx-none" b="1" u="sng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414ED42-BAC4-FDE1-2E81-922E42B64BF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20000" y="1882080"/>
            <a:ext cx="4860000" cy="4777920"/>
          </a:xfr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F91862-5CEB-F595-5665-EC30F3677C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 b="1" u="sng"/>
              <a:t>Οδηγός χρήσης της διεπαφής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C69B707-26AB-AAB3-BDE5-C4E7D2BD21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096000" cy="4989240"/>
          </a:xfrm>
        </p:spPr>
        <p:txBody>
          <a:bodyPr/>
          <a:lstStyle/>
          <a:p>
            <a:pPr lvl="0"/>
            <a:r>
              <a:rPr lang="zxx-none" i="1"/>
              <a:t>Επιλογή του εκάστοτε τραπεζιού απο τον χρήστη της διεπαφής.</a:t>
            </a:r>
          </a:p>
          <a:p>
            <a:pPr lvl="0" algn="l"/>
            <a:endParaRPr lang="zxx-none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D7A9522-00EE-B405-A584-F9E65299BE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00000" y="1848239"/>
            <a:ext cx="3505319" cy="337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354FB1-BF80-29E3-9D6B-E0EAF8E17A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 b="1" u="sng"/>
              <a:t>Παρουσίαση βασικών επιλογών της διεπαφής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FD69D80-2479-3360-0B09-3C70BFDA72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655999"/>
            <a:ext cx="2664000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2811F555-40A1-3AE0-5C5A-FDAAD736F19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36000" y="1655999"/>
            <a:ext cx="2808000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95B7EC12-7A99-5625-5A1E-940C7DDFB10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616000" y="1655999"/>
            <a:ext cx="2880000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22F97208-EF8D-8760-FD44-7EAAC2C53A1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4200" y="4392000"/>
            <a:ext cx="2557800" cy="22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83CB6BC4-321D-FC6D-797A-78C5406330F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611800" y="4464000"/>
            <a:ext cx="2500200" cy="2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F701EC23-BD10-6245-8EA9-A197F8977F3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112000" y="4464000"/>
            <a:ext cx="2376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B28AAB6C-8417-EFC4-C5F6-681BDAB8CCE6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7488000" y="4536000"/>
            <a:ext cx="2448000" cy="2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2211727-1E1F-80A9-8EFC-50986BD0E2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 b="1" u="sng"/>
              <a:t>Οδηγίες χρήσης της διεπαφής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02D67D7-35D5-BAA8-28E1-AE4AEF9640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2592000" cy="4989240"/>
          </a:xfrm>
        </p:spPr>
        <p:txBody>
          <a:bodyPr/>
          <a:lstStyle/>
          <a:p>
            <a:pPr lvl="0"/>
            <a:r>
              <a:rPr lang="zxx-none" i="1"/>
              <a:t>Επιλογή της κατάλληλης καρτέλας-μενού από τον χρήστη.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606BE0E-B9F8-1518-E761-BA48637D8A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31999" y="1800000"/>
            <a:ext cx="2664000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422D00D8-772C-2313-881B-D40BC397C3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78200" y="4802400"/>
            <a:ext cx="2557800" cy="22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C5F37E18-9AF9-6A47-CA6E-C0345B8B8D9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912000" y="1800000"/>
            <a:ext cx="2880000" cy="2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71D665-3B21-3C33-7BB8-E1E8F64030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 b="1" u="sng"/>
              <a:t>Οδηγίες χρήσης της διεπαφής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94E3DB1-C76F-3371-5B5D-A56808C30F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2592000" cy="4989240"/>
          </a:xfrm>
        </p:spPr>
        <p:txBody>
          <a:bodyPr/>
          <a:lstStyle/>
          <a:p>
            <a:pPr lvl="0"/>
            <a:r>
              <a:rPr lang="zxx-none" i="1"/>
              <a:t>Επιλογή του κατάλληλου προϊόντος απο τον χρήστη.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9756EEE-E095-A562-E624-3ABF1A152A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71999" y="1667880"/>
            <a:ext cx="2951999" cy="294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222CB3D2-E1CC-0BEC-F7D1-FCF7652A72D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12000" y="1655999"/>
            <a:ext cx="2736000" cy="295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6C2F77C3-B48D-A086-A322-76547F63B8E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71999" y="4752000"/>
            <a:ext cx="2951999" cy="26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62A885CE-6E69-7998-B28A-8855ED2A87D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912000" y="4752000"/>
            <a:ext cx="2736000" cy="2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36B278-DC98-CC59-2988-AE54C16BD0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 b="1" u="sng"/>
              <a:t>Οδηγίες χρήσης της διεπαφής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D647323-824F-8695-E3FA-A84EEA6CBC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2448000" cy="4989240"/>
          </a:xfrm>
        </p:spPr>
        <p:txBody>
          <a:bodyPr/>
          <a:lstStyle/>
          <a:p>
            <a:pPr lvl="0"/>
            <a:r>
              <a:rPr lang="zxx-none" i="1"/>
              <a:t>Επιλογή της ποσότητας του κάθε προϊόντος.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4E7374F-2344-9297-5185-70A9CBB2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71999" y="1728000"/>
            <a:ext cx="2664000" cy="26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57F2E122-D6AC-4BD6-7664-8F921408128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52000" y="1708560"/>
            <a:ext cx="2490480" cy="268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7B3D1128-4B49-6F13-BCEA-F1C054F6637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71999" y="4536000"/>
            <a:ext cx="2706480" cy="28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6DA3A095-8E8E-DFF3-4A6A-82618B32EB0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599880" y="4536000"/>
            <a:ext cx="2760119" cy="27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33AEFFC1-3F27-18F8-09D2-22E9D69B453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944000" y="4380840"/>
            <a:ext cx="1561680" cy="37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BE8EFA-FC7D-48A4-AFF1-6A8B371D02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 b="1" u="sng"/>
              <a:t>Οδηγίες χρήσης της διεπαφής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290AF15-D4E7-386E-A90B-3FA8FC01DF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2520000" cy="4989240"/>
          </a:xfrm>
        </p:spPr>
        <p:txBody>
          <a:bodyPr/>
          <a:lstStyle/>
          <a:p>
            <a:pPr lvl="0"/>
            <a:r>
              <a:rPr lang="zxx-none" i="1"/>
              <a:t>Προσθήκη προϊόντος στο σύνολο του εκάστοτε τραπεζιού.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137672A-348B-F649-E426-1F4ACA752B8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56000" y="1655999"/>
            <a:ext cx="2773800" cy="291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11E53A4A-7323-501D-C9D4-22B467918A0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52000" y="1728000"/>
            <a:ext cx="3024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CAAF66B8-92CC-3C9C-A498-4907566249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72000" y="5328000"/>
            <a:ext cx="1561680" cy="4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AB5E6F-7CF1-66A5-8ADF-991B626488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 b="1" u="sng"/>
              <a:t>Οδηγίες χρήσης της διεπαφής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4A903E5-3294-FAF6-7D5D-18F635877E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zxx-none" i="1"/>
              <a:t>Επιλέγοντας το κουμπί &lt;&lt;ΠΙΣΩ&gt;&gt; απο οποιαδήποτε καρτέλα-μενού της διεπαφής ο χρήστης επιστρέφει στο αρχικό μενού,από όπου έχει την δυνατότητα να επιλέξει το εκάστοτε τραπέζι της επιλογής του.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0ABA7A7-6177-F785-1371-E36115AED2A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16000" y="4896000"/>
            <a:ext cx="2448000" cy="131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118</Words>
  <Application>Microsoft Office PowerPoint</Application>
  <PresentationFormat>Ευρεία οθόνη</PresentationFormat>
  <Paragraphs>24</Paragraphs>
  <Slides>9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Default</vt:lpstr>
      <vt:lpstr>Πρωτότυπο Εργασίας</vt:lpstr>
      <vt:lpstr>Πρώτο παράθυρο της Διεπαφής </vt:lpstr>
      <vt:lpstr>Οδηγός χρήσης της διεπαφής</vt:lpstr>
      <vt:lpstr>Παρουσίαση βασικών επιλογών της διεπαφής</vt:lpstr>
      <vt:lpstr>Οδηγίες χρήσης της διεπαφής</vt:lpstr>
      <vt:lpstr>Οδηγίες χρήσης της διεπαφής</vt:lpstr>
      <vt:lpstr>Οδηγίες χρήσης της διεπαφής</vt:lpstr>
      <vt:lpstr>Οδηγίες χρήσης της διεπαφής</vt:lpstr>
      <vt:lpstr>Οδηγίες χρήσης της διεπαφής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Πρωτότυπο Εργασίας</dc:title>
  <dc:creator>Xara Pal</dc:creator>
  <cp:lastModifiedBy>Xara Pal</cp:lastModifiedBy>
  <cp:revision>9</cp:revision>
  <dcterms:created xsi:type="dcterms:W3CDTF">2009-04-16T11:32:32Z</dcterms:created>
  <dcterms:modified xsi:type="dcterms:W3CDTF">2023-02-12T16:18:58Z</dcterms:modified>
</cp:coreProperties>
</file>