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5"/>
  </p:notesMasterIdLst>
  <p:sldIdLst>
    <p:sldId id="260" r:id="rId2"/>
    <p:sldId id="261" r:id="rId3"/>
    <p:sldId id="264" r:id="rId4"/>
    <p:sldId id="257" r:id="rId5"/>
    <p:sldId id="258" r:id="rId6"/>
    <p:sldId id="265" r:id="rId7"/>
    <p:sldId id="266" r:id="rId8"/>
    <p:sldId id="271" r:id="rId9"/>
    <p:sldId id="267" r:id="rId10"/>
    <p:sldId id="268" r:id="rId11"/>
    <p:sldId id="263" r:id="rId12"/>
    <p:sldId id="270" r:id="rId13"/>
    <p:sldId id="269" r:id="rId14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8" autoAdjust="0"/>
    <p:restoredTop sz="94333" autoAdjust="0"/>
  </p:normalViewPr>
  <p:slideViewPr>
    <p:cSldViewPr>
      <p:cViewPr>
        <p:scale>
          <a:sx n="75" d="100"/>
          <a:sy n="75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EECE-57F3-45C3-B6A1-14E5456BA4A0}" type="datetimeFigureOut">
              <a:rPr lang="pt-BR" smtClean="0"/>
              <a:pPr/>
              <a:t>19/6/2008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740C-1C54-4604-AD0C-99ADBC7A097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2740C-1C54-4604-AD0C-99ADBC7A0972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231C-11E3-4335-8D80-5423C04CCB5F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E2DA-A63E-4804-8F7E-985E9019D8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482B-32DF-4720-936C-963299A9CA5A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22CCD-08C5-408F-A1DE-94B8680A6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8522-D905-4AC4-86F6-90FBCCEEDE25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4777-2C3B-479C-A1D8-A9B7888F5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26E0E-42C8-4623-A3EB-39CDC7811FB1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95CD4-90B8-422E-B015-ECF074402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6790A-E2E8-41F9-A59F-F34141A28FDE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67A34-69A8-41FD-8313-60EBBEF5CC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BBF6-5BB3-4735-B7AC-BC5A7F4CD905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1126-7ACD-4D33-98AD-3E4D170181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none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6C90587-CEC6-42A6-BBB5-2A72EB8E7B2E}" type="datetimeFigureOut">
              <a:rPr lang="pt-BR"/>
              <a:pPr>
                <a:defRPr/>
              </a:pPr>
              <a:t>19/6/2008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u="none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u="none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7A19EF0-57FF-49EA-8A42-EB357A8983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428604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4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Editoração de vídeos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928813"/>
            <a:ext cx="7772400" cy="4427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/>
              <a:t>Integrantes: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Ivan Shiguenori Machida</a:t>
            </a:r>
          </a:p>
          <a:p>
            <a:pPr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Hirota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  <a:p>
            <a:pPr>
              <a:buFont typeface="Wingdings" pitchFamily="2" charset="2"/>
              <a:buNone/>
            </a:pPr>
            <a:r>
              <a:rPr lang="pt-BR" dirty="0" smtClean="0"/>
              <a:t>Orientador: Paulo Sérgio Silva Rodrigues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Picture 5" descr="C:\Documents and Settings\Thiago Mizutani\Meus documentos\FEI\TCC\TCC Master\DOCS\Apresentação\sobel 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641" y="1500174"/>
            <a:ext cx="4002557" cy="4929222"/>
          </a:xfrm>
          <a:prstGeom prst="rect">
            <a:avLst/>
          </a:prstGeom>
          <a:noFill/>
        </p:spPr>
      </p:pic>
      <p:pic>
        <p:nvPicPr>
          <p:cNvPr id="58372" name="Picture 4" descr="C:\Documents and Settings\Thiago Mizutani\Meus documentos\FEI\TCC\TCC Master\DEV\rvlowpass_Sobel 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00174"/>
            <a:ext cx="4029084" cy="4924436"/>
          </a:xfrm>
          <a:prstGeom prst="rect">
            <a:avLst/>
          </a:prstGeom>
          <a:noFill/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Operador </a:t>
            </a:r>
            <a:r>
              <a:rPr kumimoji="0" lang="pt-BR" sz="48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sobel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12" name="Seta em curva para baixo 11">
            <a:hlinkClick r:id="rId4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000892" y="2143116"/>
          <a:ext cx="1500198" cy="135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500066"/>
                <a:gridCol w="500066"/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000892" y="4214818"/>
          <a:ext cx="1500198" cy="135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500066"/>
                <a:gridCol w="500066"/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8371" name="Picture 3" descr="C:\Documents and Settings\Thiago Mizutani\Meus documentos\FEI\TCC\TCC Master\DEV\rvlowpassV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1500174"/>
            <a:ext cx="4029084" cy="4924436"/>
          </a:xfrm>
          <a:prstGeom prst="rect">
            <a:avLst/>
          </a:prstGeom>
          <a:noFill/>
        </p:spPr>
      </p:pic>
      <p:pic>
        <p:nvPicPr>
          <p:cNvPr id="58370" name="Picture 2" descr="C:\Documents and Settings\Thiago Mizutani\Meus documentos\FEI\TCC\TCC Master\DEV\rvlowpa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500174"/>
            <a:ext cx="4038184" cy="49355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58370" name="Picture 2" descr="C:\Documents and Settings\Thiago Mizutani\Meus documentos\FEI\TCC\TCC Master\LATEX\imagens\preview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52558"/>
            <a:ext cx="7001492" cy="54625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60418" name="Picture 2" descr="C:\Documents and Settings\Thiago Mizutani\Meus documentos\FEI\TCC\TCC Master\LATEX\imagens\preview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863" y="1181084"/>
            <a:ext cx="7103426" cy="5534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Resultados Esperados</a:t>
            </a:r>
          </a:p>
        </p:txBody>
      </p:sp>
      <p:pic>
        <p:nvPicPr>
          <p:cNvPr id="59394" name="Picture 2" descr="C:\Documents and Settings\Thiago Mizutani\Meus documentos\FEI\TCC\TCC Master\LATEX\imagens\previe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000924" cy="5454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3657600"/>
          </a:xfrm>
        </p:spPr>
        <p:txBody>
          <a:bodyPr/>
          <a:lstStyle/>
          <a:p>
            <a:r>
              <a:rPr lang="pt-BR" dirty="0" smtClean="0"/>
              <a:t>Mercado necessita de ferramentas de edição de vídeo</a:t>
            </a:r>
          </a:p>
          <a:p>
            <a:r>
              <a:rPr lang="pt-BR" dirty="0" smtClean="0"/>
              <a:t>Número de vídeos cresce exponencialmente</a:t>
            </a:r>
          </a:p>
          <a:p>
            <a:r>
              <a:rPr lang="pt-BR" dirty="0" smtClean="0"/>
              <a:t>Um vídeo é normalmente formado por vários vídeos menores : Tomadas</a:t>
            </a:r>
          </a:p>
          <a:p>
            <a:r>
              <a:rPr lang="pt-BR" dirty="0" smtClean="0"/>
              <a:t>Tomadas são divididas por transições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Espaço Reservado para Conteúdo 2"/>
          <p:cNvSpPr>
            <a:spLocks/>
          </p:cNvSpPr>
          <p:nvPr/>
        </p:nvSpPr>
        <p:spPr bwMode="auto">
          <a:xfrm>
            <a:off x="990600" y="1447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Cortes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Fades (</a:t>
            </a:r>
            <a:r>
              <a:rPr lang="pt-BR" sz="2000" u="none" dirty="0" err="1">
                <a:latin typeface="Corbel" pitchFamily="34" charset="0"/>
              </a:rPr>
              <a:t>Fade-In</a:t>
            </a:r>
            <a:r>
              <a:rPr lang="pt-BR" sz="2000" u="none" dirty="0">
                <a:latin typeface="Corbel" pitchFamily="34" charset="0"/>
              </a:rPr>
              <a:t> e </a:t>
            </a:r>
            <a:r>
              <a:rPr lang="pt-BR" sz="2000" u="none" dirty="0" err="1">
                <a:latin typeface="Corbel" pitchFamily="34" charset="0"/>
              </a:rPr>
              <a:t>Fade-Out</a:t>
            </a:r>
            <a:r>
              <a:rPr lang="pt-BR" sz="2000" u="none" dirty="0">
                <a:latin typeface="Corbel" pitchFamily="34" charset="0"/>
              </a:rPr>
              <a:t>)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2000" u="none" dirty="0">
              <a:latin typeface="Corbel" pitchFamily="34" charset="0"/>
            </a:endParaRP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000" u="none" dirty="0">
                <a:latin typeface="Corbel" pitchFamily="34" charset="0"/>
              </a:rPr>
              <a:t>Dissolves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 smtClean="0"/>
              <a:t>Diferentes padrões para cada tipo de transição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143000" y="5181620"/>
          <a:ext cx="7315200" cy="1066800"/>
        </p:xfrm>
        <a:graphic>
          <a:graphicData uri="http://schemas.openxmlformats.org/presentationml/2006/ole">
            <p:oleObj spid="_x0000_s47108" name="Photo Editor Photo" r:id="rId3" imgW="5877745" imgH="733333" progId="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143000" y="3592514"/>
          <a:ext cx="7315200" cy="1066800"/>
        </p:xfrm>
        <a:graphic>
          <a:graphicData uri="http://schemas.openxmlformats.org/presentationml/2006/ole">
            <p:oleObj spid="_x0000_s47110" name="Photo Editor Photo" r:id="rId4" imgW="5838095" imgH="733333" progId="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42976" y="2000248"/>
          <a:ext cx="7315200" cy="1066800"/>
        </p:xfrm>
        <a:graphic>
          <a:graphicData uri="http://schemas.openxmlformats.org/presentationml/2006/ole">
            <p:oleObj spid="_x0000_s47111" name="Photo Editor Photo" r:id="rId5" imgW="5877745" imgH="733333" progId="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85852" y="17283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1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85852" y="491767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1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85852" y="33194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1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54260" y="172718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2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00298" y="33194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00298" y="491649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2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681406" y="173512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3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857752" y="17283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4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072198" y="17283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5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358082" y="17283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6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81406" y="332622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3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857752" y="33194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4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072198" y="33194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5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358082" y="33194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6</a:t>
            </a: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81406" y="492326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3</a:t>
            </a: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857752" y="491649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4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6072198" y="491649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5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358082" y="491649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Frame 6</a:t>
            </a:r>
            <a:endParaRPr lang="pt-B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4286280" cy="71438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11269" name="Espaço Reservado para Conteúdo 2"/>
          <p:cNvSpPr>
            <a:spLocks/>
          </p:cNvSpPr>
          <p:nvPr/>
        </p:nvSpPr>
        <p:spPr bwMode="auto">
          <a:xfrm>
            <a:off x="914400" y="22098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3000" u="none" dirty="0">
                <a:latin typeface="Corbel" pitchFamily="34" charset="0"/>
              </a:rPr>
              <a:t>Desenvolver uma ferramenta capaz de automatizar o processo de detecção de transições de um vídeo</a:t>
            </a:r>
          </a:p>
          <a:p>
            <a:pPr marL="411163" indent="-342900" algn="l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u="none" dirty="0">
              <a:latin typeface="Corbel" pitchFamily="34" charset="0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786314" y="4500570"/>
          <a:ext cx="4286280" cy="714380"/>
        </p:xfrm>
        <a:graphic>
          <a:graphicData uri="http://schemas.openxmlformats.org/presentationml/2006/ole">
            <p:oleObj spid="_x0000_s11270" name="Photo Editor Photo" r:id="rId5" imgW="5877745" imgH="733333" progId="">
              <p:embed/>
            </p:oleObj>
          </a:graphicData>
        </a:graphic>
      </p:graphicFrame>
      <p:sp>
        <p:nvSpPr>
          <p:cNvPr id="11558" name="Rectangle 294"/>
          <p:cNvSpPr>
            <a:spLocks noChangeArrowheads="1"/>
          </p:cNvSpPr>
          <p:nvPr/>
        </p:nvSpPr>
        <p:spPr bwMode="auto">
          <a:xfrm>
            <a:off x="40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6" name="Rectangle 332"/>
          <p:cNvSpPr>
            <a:spLocks noChangeArrowheads="1"/>
          </p:cNvSpPr>
          <p:nvPr/>
        </p:nvSpPr>
        <p:spPr bwMode="auto">
          <a:xfrm>
            <a:off x="48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598" name="Rectangle 334"/>
          <p:cNvSpPr>
            <a:spLocks noChangeArrowheads="1"/>
          </p:cNvSpPr>
          <p:nvPr/>
        </p:nvSpPr>
        <p:spPr bwMode="auto">
          <a:xfrm>
            <a:off x="55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3" name="Rectangle 339"/>
          <p:cNvSpPr>
            <a:spLocks noChangeArrowheads="1"/>
          </p:cNvSpPr>
          <p:nvPr/>
        </p:nvSpPr>
        <p:spPr bwMode="auto">
          <a:xfrm>
            <a:off x="63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4" name="Rectangle 340"/>
          <p:cNvSpPr>
            <a:spLocks noChangeArrowheads="1"/>
          </p:cNvSpPr>
          <p:nvPr/>
        </p:nvSpPr>
        <p:spPr bwMode="auto">
          <a:xfrm>
            <a:off x="70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5" name="Rectangle 341"/>
          <p:cNvSpPr>
            <a:spLocks noChangeArrowheads="1"/>
          </p:cNvSpPr>
          <p:nvPr/>
        </p:nvSpPr>
        <p:spPr bwMode="auto">
          <a:xfrm>
            <a:off x="78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6" name="Rectangle 342"/>
          <p:cNvSpPr>
            <a:spLocks noChangeArrowheads="1"/>
          </p:cNvSpPr>
          <p:nvPr/>
        </p:nvSpPr>
        <p:spPr bwMode="auto">
          <a:xfrm>
            <a:off x="86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7" name="Rectangle 343"/>
          <p:cNvSpPr>
            <a:spLocks noChangeArrowheads="1"/>
          </p:cNvSpPr>
          <p:nvPr/>
        </p:nvSpPr>
        <p:spPr bwMode="auto">
          <a:xfrm>
            <a:off x="93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8" name="Rectangle 344"/>
          <p:cNvSpPr>
            <a:spLocks noChangeArrowheads="1"/>
          </p:cNvSpPr>
          <p:nvPr/>
        </p:nvSpPr>
        <p:spPr bwMode="auto">
          <a:xfrm>
            <a:off x="101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09" name="Rectangle 345"/>
          <p:cNvSpPr>
            <a:spLocks noChangeArrowheads="1"/>
          </p:cNvSpPr>
          <p:nvPr/>
        </p:nvSpPr>
        <p:spPr bwMode="auto">
          <a:xfrm>
            <a:off x="109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116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1" name="Rectangle 347"/>
          <p:cNvSpPr>
            <a:spLocks noChangeArrowheads="1"/>
          </p:cNvSpPr>
          <p:nvPr/>
        </p:nvSpPr>
        <p:spPr bwMode="auto">
          <a:xfrm>
            <a:off x="124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2" name="Rectangle 348"/>
          <p:cNvSpPr>
            <a:spLocks noChangeArrowheads="1"/>
          </p:cNvSpPr>
          <p:nvPr/>
        </p:nvSpPr>
        <p:spPr bwMode="auto">
          <a:xfrm>
            <a:off x="131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3" name="Rectangle 349"/>
          <p:cNvSpPr>
            <a:spLocks noChangeArrowheads="1"/>
          </p:cNvSpPr>
          <p:nvPr/>
        </p:nvSpPr>
        <p:spPr bwMode="auto">
          <a:xfrm>
            <a:off x="139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4" name="Rectangle 350"/>
          <p:cNvSpPr>
            <a:spLocks noChangeArrowheads="1"/>
          </p:cNvSpPr>
          <p:nvPr/>
        </p:nvSpPr>
        <p:spPr bwMode="auto">
          <a:xfrm>
            <a:off x="147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8" name="Rectangle 354"/>
          <p:cNvSpPr>
            <a:spLocks noChangeArrowheads="1"/>
          </p:cNvSpPr>
          <p:nvPr/>
        </p:nvSpPr>
        <p:spPr bwMode="auto">
          <a:xfrm>
            <a:off x="154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19" name="Rectangle 355"/>
          <p:cNvSpPr>
            <a:spLocks noChangeArrowheads="1"/>
          </p:cNvSpPr>
          <p:nvPr/>
        </p:nvSpPr>
        <p:spPr bwMode="auto">
          <a:xfrm>
            <a:off x="162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0" name="Rectangle 356"/>
          <p:cNvSpPr>
            <a:spLocks noChangeArrowheads="1"/>
          </p:cNvSpPr>
          <p:nvPr/>
        </p:nvSpPr>
        <p:spPr bwMode="auto">
          <a:xfrm>
            <a:off x="170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1" name="Rectangle 357"/>
          <p:cNvSpPr>
            <a:spLocks noChangeArrowheads="1"/>
          </p:cNvSpPr>
          <p:nvPr/>
        </p:nvSpPr>
        <p:spPr bwMode="auto">
          <a:xfrm>
            <a:off x="177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2" name="Rectangle 358"/>
          <p:cNvSpPr>
            <a:spLocks noChangeArrowheads="1"/>
          </p:cNvSpPr>
          <p:nvPr/>
        </p:nvSpPr>
        <p:spPr bwMode="auto">
          <a:xfrm>
            <a:off x="185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3" name="Rectangle 359"/>
          <p:cNvSpPr>
            <a:spLocks noChangeArrowheads="1"/>
          </p:cNvSpPr>
          <p:nvPr/>
        </p:nvSpPr>
        <p:spPr bwMode="auto">
          <a:xfrm>
            <a:off x="192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4" name="Rectangle 360"/>
          <p:cNvSpPr>
            <a:spLocks noChangeArrowheads="1"/>
          </p:cNvSpPr>
          <p:nvPr/>
        </p:nvSpPr>
        <p:spPr bwMode="auto">
          <a:xfrm>
            <a:off x="200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5" name="Rectangle 361"/>
          <p:cNvSpPr>
            <a:spLocks noChangeArrowheads="1"/>
          </p:cNvSpPr>
          <p:nvPr/>
        </p:nvSpPr>
        <p:spPr bwMode="auto">
          <a:xfrm>
            <a:off x="208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6" name="Rectangle 362"/>
          <p:cNvSpPr>
            <a:spLocks noChangeArrowheads="1"/>
          </p:cNvSpPr>
          <p:nvPr/>
        </p:nvSpPr>
        <p:spPr bwMode="auto">
          <a:xfrm>
            <a:off x="215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7" name="Rectangle 363"/>
          <p:cNvSpPr>
            <a:spLocks noChangeArrowheads="1"/>
          </p:cNvSpPr>
          <p:nvPr/>
        </p:nvSpPr>
        <p:spPr bwMode="auto">
          <a:xfrm>
            <a:off x="223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8" name="Rectangle 364"/>
          <p:cNvSpPr>
            <a:spLocks noChangeArrowheads="1"/>
          </p:cNvSpPr>
          <p:nvPr/>
        </p:nvSpPr>
        <p:spPr bwMode="auto">
          <a:xfrm>
            <a:off x="230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29" name="Rectangle 365"/>
          <p:cNvSpPr>
            <a:spLocks noChangeArrowheads="1"/>
          </p:cNvSpPr>
          <p:nvPr/>
        </p:nvSpPr>
        <p:spPr bwMode="auto">
          <a:xfrm>
            <a:off x="238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0" name="Rectangle 366"/>
          <p:cNvSpPr>
            <a:spLocks noChangeArrowheads="1"/>
          </p:cNvSpPr>
          <p:nvPr/>
        </p:nvSpPr>
        <p:spPr bwMode="auto">
          <a:xfrm>
            <a:off x="246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1" name="Rectangle 367"/>
          <p:cNvSpPr>
            <a:spLocks noChangeArrowheads="1"/>
          </p:cNvSpPr>
          <p:nvPr/>
        </p:nvSpPr>
        <p:spPr bwMode="auto">
          <a:xfrm>
            <a:off x="253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2" name="Rectangle 368"/>
          <p:cNvSpPr>
            <a:spLocks noChangeArrowheads="1"/>
          </p:cNvSpPr>
          <p:nvPr/>
        </p:nvSpPr>
        <p:spPr bwMode="auto">
          <a:xfrm>
            <a:off x="261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6" name="Rectangle 372"/>
          <p:cNvSpPr>
            <a:spLocks noChangeArrowheads="1"/>
          </p:cNvSpPr>
          <p:nvPr/>
        </p:nvSpPr>
        <p:spPr bwMode="auto">
          <a:xfrm>
            <a:off x="269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7" name="Rectangle 373"/>
          <p:cNvSpPr>
            <a:spLocks noChangeArrowheads="1"/>
          </p:cNvSpPr>
          <p:nvPr/>
        </p:nvSpPr>
        <p:spPr bwMode="auto">
          <a:xfrm>
            <a:off x="276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38" name="Rectangle 374"/>
          <p:cNvSpPr>
            <a:spLocks noChangeArrowheads="1"/>
          </p:cNvSpPr>
          <p:nvPr/>
        </p:nvSpPr>
        <p:spPr bwMode="auto">
          <a:xfrm>
            <a:off x="284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2" name="Rectangle 378"/>
          <p:cNvSpPr>
            <a:spLocks noChangeArrowheads="1"/>
          </p:cNvSpPr>
          <p:nvPr/>
        </p:nvSpPr>
        <p:spPr bwMode="auto">
          <a:xfrm>
            <a:off x="291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3" name="Rectangle 379"/>
          <p:cNvSpPr>
            <a:spLocks noChangeArrowheads="1"/>
          </p:cNvSpPr>
          <p:nvPr/>
        </p:nvSpPr>
        <p:spPr bwMode="auto">
          <a:xfrm>
            <a:off x="299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4" name="Rectangle 380"/>
          <p:cNvSpPr>
            <a:spLocks noChangeArrowheads="1"/>
          </p:cNvSpPr>
          <p:nvPr/>
        </p:nvSpPr>
        <p:spPr bwMode="auto">
          <a:xfrm>
            <a:off x="307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5" name="Rectangle 381"/>
          <p:cNvSpPr>
            <a:spLocks noChangeArrowheads="1"/>
          </p:cNvSpPr>
          <p:nvPr/>
        </p:nvSpPr>
        <p:spPr bwMode="auto">
          <a:xfrm>
            <a:off x="314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6" name="Rectangle 382"/>
          <p:cNvSpPr>
            <a:spLocks noChangeArrowheads="1"/>
          </p:cNvSpPr>
          <p:nvPr/>
        </p:nvSpPr>
        <p:spPr bwMode="auto">
          <a:xfrm>
            <a:off x="322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7" name="Rectangle 383"/>
          <p:cNvSpPr>
            <a:spLocks noChangeArrowheads="1"/>
          </p:cNvSpPr>
          <p:nvPr/>
        </p:nvSpPr>
        <p:spPr bwMode="auto">
          <a:xfrm>
            <a:off x="330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8" name="Rectangle 384"/>
          <p:cNvSpPr>
            <a:spLocks noChangeArrowheads="1"/>
          </p:cNvSpPr>
          <p:nvPr/>
        </p:nvSpPr>
        <p:spPr bwMode="auto">
          <a:xfrm>
            <a:off x="337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49" name="Rectangle 385"/>
          <p:cNvSpPr>
            <a:spLocks noChangeArrowheads="1"/>
          </p:cNvSpPr>
          <p:nvPr/>
        </p:nvSpPr>
        <p:spPr bwMode="auto">
          <a:xfrm>
            <a:off x="345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0" name="Rectangle 386"/>
          <p:cNvSpPr>
            <a:spLocks noChangeArrowheads="1"/>
          </p:cNvSpPr>
          <p:nvPr/>
        </p:nvSpPr>
        <p:spPr bwMode="auto">
          <a:xfrm>
            <a:off x="352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1" name="Rectangle 387"/>
          <p:cNvSpPr>
            <a:spLocks noChangeArrowheads="1"/>
          </p:cNvSpPr>
          <p:nvPr/>
        </p:nvSpPr>
        <p:spPr bwMode="auto">
          <a:xfrm>
            <a:off x="360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2" name="Rectangle 388"/>
          <p:cNvSpPr>
            <a:spLocks noChangeArrowheads="1"/>
          </p:cNvSpPr>
          <p:nvPr/>
        </p:nvSpPr>
        <p:spPr bwMode="auto">
          <a:xfrm>
            <a:off x="368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3" name="Rectangle 389"/>
          <p:cNvSpPr>
            <a:spLocks noChangeArrowheads="1"/>
          </p:cNvSpPr>
          <p:nvPr/>
        </p:nvSpPr>
        <p:spPr bwMode="auto">
          <a:xfrm>
            <a:off x="375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4" name="Rectangle 390"/>
          <p:cNvSpPr>
            <a:spLocks noChangeArrowheads="1"/>
          </p:cNvSpPr>
          <p:nvPr/>
        </p:nvSpPr>
        <p:spPr bwMode="auto">
          <a:xfrm>
            <a:off x="383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5" name="Rectangle 391"/>
          <p:cNvSpPr>
            <a:spLocks noChangeArrowheads="1"/>
          </p:cNvSpPr>
          <p:nvPr/>
        </p:nvSpPr>
        <p:spPr bwMode="auto">
          <a:xfrm>
            <a:off x="391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6" name="Rectangle 392"/>
          <p:cNvSpPr>
            <a:spLocks noChangeArrowheads="1"/>
          </p:cNvSpPr>
          <p:nvPr/>
        </p:nvSpPr>
        <p:spPr bwMode="auto">
          <a:xfrm>
            <a:off x="398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7" name="Rectangle 393"/>
          <p:cNvSpPr>
            <a:spLocks noChangeArrowheads="1"/>
          </p:cNvSpPr>
          <p:nvPr/>
        </p:nvSpPr>
        <p:spPr bwMode="auto">
          <a:xfrm>
            <a:off x="406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8" name="Rectangle 394"/>
          <p:cNvSpPr>
            <a:spLocks noChangeArrowheads="1"/>
          </p:cNvSpPr>
          <p:nvPr/>
        </p:nvSpPr>
        <p:spPr bwMode="auto">
          <a:xfrm>
            <a:off x="413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59" name="Rectangle 395"/>
          <p:cNvSpPr>
            <a:spLocks noChangeArrowheads="1"/>
          </p:cNvSpPr>
          <p:nvPr/>
        </p:nvSpPr>
        <p:spPr bwMode="auto">
          <a:xfrm>
            <a:off x="421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0" name="Rectangle 396"/>
          <p:cNvSpPr>
            <a:spLocks noChangeArrowheads="1"/>
          </p:cNvSpPr>
          <p:nvPr/>
        </p:nvSpPr>
        <p:spPr bwMode="auto">
          <a:xfrm>
            <a:off x="429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1" name="Rectangle 397"/>
          <p:cNvSpPr>
            <a:spLocks noChangeArrowheads="1"/>
          </p:cNvSpPr>
          <p:nvPr/>
        </p:nvSpPr>
        <p:spPr bwMode="auto">
          <a:xfrm>
            <a:off x="436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2" name="Rectangle 398"/>
          <p:cNvSpPr>
            <a:spLocks noChangeArrowheads="1"/>
          </p:cNvSpPr>
          <p:nvPr/>
        </p:nvSpPr>
        <p:spPr bwMode="auto">
          <a:xfrm>
            <a:off x="444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451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459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467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474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2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8" name="Rectangle 404"/>
          <p:cNvSpPr>
            <a:spLocks noChangeArrowheads="1"/>
          </p:cNvSpPr>
          <p:nvPr/>
        </p:nvSpPr>
        <p:spPr bwMode="auto">
          <a:xfrm>
            <a:off x="490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69" name="Rectangle 405"/>
          <p:cNvSpPr>
            <a:spLocks noChangeArrowheads="1"/>
          </p:cNvSpPr>
          <p:nvPr/>
        </p:nvSpPr>
        <p:spPr bwMode="auto">
          <a:xfrm>
            <a:off x="497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0" name="Rectangle 406"/>
          <p:cNvSpPr>
            <a:spLocks noChangeArrowheads="1"/>
          </p:cNvSpPr>
          <p:nvPr/>
        </p:nvSpPr>
        <p:spPr bwMode="auto">
          <a:xfrm>
            <a:off x="505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1" name="Rectangle 407"/>
          <p:cNvSpPr>
            <a:spLocks noChangeArrowheads="1"/>
          </p:cNvSpPr>
          <p:nvPr/>
        </p:nvSpPr>
        <p:spPr bwMode="auto">
          <a:xfrm>
            <a:off x="512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2" name="Rectangle 408"/>
          <p:cNvSpPr>
            <a:spLocks noChangeArrowheads="1"/>
          </p:cNvSpPr>
          <p:nvPr/>
        </p:nvSpPr>
        <p:spPr bwMode="auto">
          <a:xfrm>
            <a:off x="520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3" name="Rectangle 409"/>
          <p:cNvSpPr>
            <a:spLocks noChangeArrowheads="1"/>
          </p:cNvSpPr>
          <p:nvPr/>
        </p:nvSpPr>
        <p:spPr bwMode="auto">
          <a:xfrm>
            <a:off x="5281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4" name="Rectangle 410"/>
          <p:cNvSpPr>
            <a:spLocks noChangeArrowheads="1"/>
          </p:cNvSpPr>
          <p:nvPr/>
        </p:nvSpPr>
        <p:spPr bwMode="auto">
          <a:xfrm>
            <a:off x="5357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8" name="Rectangle 414"/>
          <p:cNvSpPr>
            <a:spLocks noChangeArrowheads="1"/>
          </p:cNvSpPr>
          <p:nvPr/>
        </p:nvSpPr>
        <p:spPr bwMode="auto">
          <a:xfrm>
            <a:off x="5434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79" name="Rectangle 415"/>
          <p:cNvSpPr>
            <a:spLocks noChangeArrowheads="1"/>
          </p:cNvSpPr>
          <p:nvPr/>
        </p:nvSpPr>
        <p:spPr bwMode="auto">
          <a:xfrm>
            <a:off x="5510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0" name="Rectangle 416"/>
          <p:cNvSpPr>
            <a:spLocks noChangeArrowheads="1"/>
          </p:cNvSpPr>
          <p:nvPr/>
        </p:nvSpPr>
        <p:spPr bwMode="auto">
          <a:xfrm>
            <a:off x="5586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1" name="Rectangle 417"/>
          <p:cNvSpPr>
            <a:spLocks noChangeArrowheads="1"/>
          </p:cNvSpPr>
          <p:nvPr/>
        </p:nvSpPr>
        <p:spPr bwMode="auto">
          <a:xfrm>
            <a:off x="5662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2" name="Rectangle 418"/>
          <p:cNvSpPr>
            <a:spLocks noChangeArrowheads="1"/>
          </p:cNvSpPr>
          <p:nvPr/>
        </p:nvSpPr>
        <p:spPr bwMode="auto">
          <a:xfrm>
            <a:off x="5738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3" name="Rectangle 419"/>
          <p:cNvSpPr>
            <a:spLocks noChangeArrowheads="1"/>
          </p:cNvSpPr>
          <p:nvPr/>
        </p:nvSpPr>
        <p:spPr bwMode="auto">
          <a:xfrm>
            <a:off x="5815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4" name="Rectangle 420"/>
          <p:cNvSpPr>
            <a:spLocks noChangeArrowheads="1"/>
          </p:cNvSpPr>
          <p:nvPr/>
        </p:nvSpPr>
        <p:spPr bwMode="auto">
          <a:xfrm>
            <a:off x="5891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5" name="Rectangle 421"/>
          <p:cNvSpPr>
            <a:spLocks noChangeArrowheads="1"/>
          </p:cNvSpPr>
          <p:nvPr/>
        </p:nvSpPr>
        <p:spPr bwMode="auto">
          <a:xfrm>
            <a:off x="5967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86" name="Rectangle 422"/>
          <p:cNvSpPr>
            <a:spLocks noChangeArrowheads="1"/>
          </p:cNvSpPr>
          <p:nvPr/>
        </p:nvSpPr>
        <p:spPr bwMode="auto">
          <a:xfrm>
            <a:off x="6043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0" name="Rectangle 426"/>
          <p:cNvSpPr>
            <a:spLocks noChangeArrowheads="1"/>
          </p:cNvSpPr>
          <p:nvPr/>
        </p:nvSpPr>
        <p:spPr bwMode="auto">
          <a:xfrm>
            <a:off x="6119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1" name="Rectangle 427"/>
          <p:cNvSpPr>
            <a:spLocks noChangeArrowheads="1"/>
          </p:cNvSpPr>
          <p:nvPr/>
        </p:nvSpPr>
        <p:spPr bwMode="auto">
          <a:xfrm>
            <a:off x="6196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692" name="Rectangle 428"/>
          <p:cNvSpPr>
            <a:spLocks noChangeArrowheads="1"/>
          </p:cNvSpPr>
          <p:nvPr/>
        </p:nvSpPr>
        <p:spPr bwMode="auto">
          <a:xfrm>
            <a:off x="6272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4" name="Rectangle 590"/>
          <p:cNvSpPr>
            <a:spLocks noChangeArrowheads="1"/>
          </p:cNvSpPr>
          <p:nvPr/>
        </p:nvSpPr>
        <p:spPr bwMode="auto">
          <a:xfrm>
            <a:off x="6348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5" name="Rectangle 591"/>
          <p:cNvSpPr>
            <a:spLocks noChangeArrowheads="1"/>
          </p:cNvSpPr>
          <p:nvPr/>
        </p:nvSpPr>
        <p:spPr bwMode="auto">
          <a:xfrm>
            <a:off x="6424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6" name="Rectangle 592"/>
          <p:cNvSpPr>
            <a:spLocks noChangeArrowheads="1"/>
          </p:cNvSpPr>
          <p:nvPr/>
        </p:nvSpPr>
        <p:spPr bwMode="auto">
          <a:xfrm>
            <a:off x="6500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7" name="Rectangle 593"/>
          <p:cNvSpPr>
            <a:spLocks noChangeArrowheads="1"/>
          </p:cNvSpPr>
          <p:nvPr/>
        </p:nvSpPr>
        <p:spPr bwMode="auto">
          <a:xfrm>
            <a:off x="6577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8" name="Rectangle 594"/>
          <p:cNvSpPr>
            <a:spLocks noChangeArrowheads="1"/>
          </p:cNvSpPr>
          <p:nvPr/>
        </p:nvSpPr>
        <p:spPr bwMode="auto">
          <a:xfrm>
            <a:off x="6653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59" name="Rectangle 595"/>
          <p:cNvSpPr>
            <a:spLocks noChangeArrowheads="1"/>
          </p:cNvSpPr>
          <p:nvPr/>
        </p:nvSpPr>
        <p:spPr bwMode="auto">
          <a:xfrm>
            <a:off x="6729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0" name="Rectangle 596"/>
          <p:cNvSpPr>
            <a:spLocks noChangeArrowheads="1"/>
          </p:cNvSpPr>
          <p:nvPr/>
        </p:nvSpPr>
        <p:spPr bwMode="auto">
          <a:xfrm>
            <a:off x="6805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1" name="Rectangle 597"/>
          <p:cNvSpPr>
            <a:spLocks noChangeArrowheads="1"/>
          </p:cNvSpPr>
          <p:nvPr/>
        </p:nvSpPr>
        <p:spPr bwMode="auto">
          <a:xfrm>
            <a:off x="6881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2" name="Rectangle 598"/>
          <p:cNvSpPr>
            <a:spLocks noChangeArrowheads="1"/>
          </p:cNvSpPr>
          <p:nvPr/>
        </p:nvSpPr>
        <p:spPr bwMode="auto">
          <a:xfrm>
            <a:off x="6958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3" name="Rectangle 599"/>
          <p:cNvSpPr>
            <a:spLocks noChangeArrowheads="1"/>
          </p:cNvSpPr>
          <p:nvPr/>
        </p:nvSpPr>
        <p:spPr bwMode="auto">
          <a:xfrm>
            <a:off x="7034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4" name="Rectangle 600"/>
          <p:cNvSpPr>
            <a:spLocks noChangeArrowheads="1"/>
          </p:cNvSpPr>
          <p:nvPr/>
        </p:nvSpPr>
        <p:spPr bwMode="auto">
          <a:xfrm>
            <a:off x="7110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5" name="Rectangle 601"/>
          <p:cNvSpPr>
            <a:spLocks noChangeArrowheads="1"/>
          </p:cNvSpPr>
          <p:nvPr/>
        </p:nvSpPr>
        <p:spPr bwMode="auto">
          <a:xfrm>
            <a:off x="7186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6" name="Rectangle 602"/>
          <p:cNvSpPr>
            <a:spLocks noChangeArrowheads="1"/>
          </p:cNvSpPr>
          <p:nvPr/>
        </p:nvSpPr>
        <p:spPr bwMode="auto">
          <a:xfrm>
            <a:off x="7262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7" name="Rectangle 603"/>
          <p:cNvSpPr>
            <a:spLocks noChangeArrowheads="1"/>
          </p:cNvSpPr>
          <p:nvPr/>
        </p:nvSpPr>
        <p:spPr bwMode="auto">
          <a:xfrm>
            <a:off x="7339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8" name="Rectangle 604"/>
          <p:cNvSpPr>
            <a:spLocks noChangeArrowheads="1"/>
          </p:cNvSpPr>
          <p:nvPr/>
        </p:nvSpPr>
        <p:spPr bwMode="auto">
          <a:xfrm>
            <a:off x="7415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69" name="Rectangle 605"/>
          <p:cNvSpPr>
            <a:spLocks noChangeArrowheads="1"/>
          </p:cNvSpPr>
          <p:nvPr/>
        </p:nvSpPr>
        <p:spPr bwMode="auto">
          <a:xfrm>
            <a:off x="7491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0" name="Rectangle 606"/>
          <p:cNvSpPr>
            <a:spLocks noChangeArrowheads="1"/>
          </p:cNvSpPr>
          <p:nvPr/>
        </p:nvSpPr>
        <p:spPr bwMode="auto">
          <a:xfrm>
            <a:off x="7567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1" name="Rectangle 607"/>
          <p:cNvSpPr>
            <a:spLocks noChangeArrowheads="1"/>
          </p:cNvSpPr>
          <p:nvPr/>
        </p:nvSpPr>
        <p:spPr bwMode="auto">
          <a:xfrm>
            <a:off x="7643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2" name="Rectangle 608"/>
          <p:cNvSpPr>
            <a:spLocks noChangeArrowheads="1"/>
          </p:cNvSpPr>
          <p:nvPr/>
        </p:nvSpPr>
        <p:spPr bwMode="auto">
          <a:xfrm>
            <a:off x="7720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3" name="Rectangle 609"/>
          <p:cNvSpPr>
            <a:spLocks noChangeArrowheads="1"/>
          </p:cNvSpPr>
          <p:nvPr/>
        </p:nvSpPr>
        <p:spPr bwMode="auto">
          <a:xfrm>
            <a:off x="7796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4" name="Rectangle 610"/>
          <p:cNvSpPr>
            <a:spLocks noChangeArrowheads="1"/>
          </p:cNvSpPr>
          <p:nvPr/>
        </p:nvSpPr>
        <p:spPr bwMode="auto">
          <a:xfrm>
            <a:off x="7872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5" name="Rectangle 611"/>
          <p:cNvSpPr>
            <a:spLocks noChangeArrowheads="1"/>
          </p:cNvSpPr>
          <p:nvPr/>
        </p:nvSpPr>
        <p:spPr bwMode="auto">
          <a:xfrm>
            <a:off x="7948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6" name="Rectangle 612"/>
          <p:cNvSpPr>
            <a:spLocks noChangeArrowheads="1"/>
          </p:cNvSpPr>
          <p:nvPr/>
        </p:nvSpPr>
        <p:spPr bwMode="auto">
          <a:xfrm>
            <a:off x="8024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7" name="Rectangle 613"/>
          <p:cNvSpPr>
            <a:spLocks noChangeArrowheads="1"/>
          </p:cNvSpPr>
          <p:nvPr/>
        </p:nvSpPr>
        <p:spPr bwMode="auto">
          <a:xfrm>
            <a:off x="8101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8" name="Rectangle 614"/>
          <p:cNvSpPr>
            <a:spLocks noChangeArrowheads="1"/>
          </p:cNvSpPr>
          <p:nvPr/>
        </p:nvSpPr>
        <p:spPr bwMode="auto">
          <a:xfrm>
            <a:off x="8177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79" name="Rectangle 615"/>
          <p:cNvSpPr>
            <a:spLocks noChangeArrowheads="1"/>
          </p:cNvSpPr>
          <p:nvPr/>
        </p:nvSpPr>
        <p:spPr bwMode="auto">
          <a:xfrm>
            <a:off x="8253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0" name="Rectangle 616"/>
          <p:cNvSpPr>
            <a:spLocks noChangeArrowheads="1"/>
          </p:cNvSpPr>
          <p:nvPr/>
        </p:nvSpPr>
        <p:spPr bwMode="auto">
          <a:xfrm>
            <a:off x="8329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1" name="Rectangle 617"/>
          <p:cNvSpPr>
            <a:spLocks noChangeArrowheads="1"/>
          </p:cNvSpPr>
          <p:nvPr/>
        </p:nvSpPr>
        <p:spPr bwMode="auto">
          <a:xfrm>
            <a:off x="8405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2" name="Rectangle 618"/>
          <p:cNvSpPr>
            <a:spLocks noChangeArrowheads="1"/>
          </p:cNvSpPr>
          <p:nvPr/>
        </p:nvSpPr>
        <p:spPr bwMode="auto">
          <a:xfrm>
            <a:off x="8482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3" name="Rectangle 619"/>
          <p:cNvSpPr>
            <a:spLocks noChangeArrowheads="1"/>
          </p:cNvSpPr>
          <p:nvPr/>
        </p:nvSpPr>
        <p:spPr bwMode="auto">
          <a:xfrm>
            <a:off x="8558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4" name="Rectangle 620"/>
          <p:cNvSpPr>
            <a:spLocks noChangeArrowheads="1"/>
          </p:cNvSpPr>
          <p:nvPr/>
        </p:nvSpPr>
        <p:spPr bwMode="auto">
          <a:xfrm>
            <a:off x="8634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5" name="Rectangle 621"/>
          <p:cNvSpPr>
            <a:spLocks noChangeArrowheads="1"/>
          </p:cNvSpPr>
          <p:nvPr/>
        </p:nvSpPr>
        <p:spPr bwMode="auto">
          <a:xfrm>
            <a:off x="87106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6" name="Rectangle 622"/>
          <p:cNvSpPr>
            <a:spLocks noChangeArrowheads="1"/>
          </p:cNvSpPr>
          <p:nvPr/>
        </p:nvSpPr>
        <p:spPr bwMode="auto">
          <a:xfrm>
            <a:off x="87868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7" name="Rectangle 623"/>
          <p:cNvSpPr>
            <a:spLocks noChangeArrowheads="1"/>
          </p:cNvSpPr>
          <p:nvPr/>
        </p:nvSpPr>
        <p:spPr bwMode="auto">
          <a:xfrm>
            <a:off x="88630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88" name="Rectangle 624"/>
          <p:cNvSpPr>
            <a:spLocks noChangeArrowheads="1"/>
          </p:cNvSpPr>
          <p:nvPr/>
        </p:nvSpPr>
        <p:spPr bwMode="auto">
          <a:xfrm>
            <a:off x="89392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1891" name="Rectangle 627"/>
          <p:cNvSpPr>
            <a:spLocks noChangeArrowheads="1"/>
          </p:cNvSpPr>
          <p:nvPr/>
        </p:nvSpPr>
        <p:spPr bwMode="auto">
          <a:xfrm>
            <a:off x="9015410" y="442913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pic>
        <p:nvPicPr>
          <p:cNvPr id="11899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6024583"/>
            <a:ext cx="4357718" cy="714380"/>
          </a:xfrm>
          <a:prstGeom prst="rect">
            <a:avLst/>
          </a:prstGeom>
          <a:noFill/>
        </p:spPr>
      </p:pic>
      <p:pic>
        <p:nvPicPr>
          <p:cNvPr id="11900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282" y="6024583"/>
            <a:ext cx="4357718" cy="733425"/>
          </a:xfrm>
          <a:prstGeom prst="rect">
            <a:avLst/>
          </a:prstGeom>
          <a:noFill/>
        </p:spPr>
      </p:pic>
      <p:sp>
        <p:nvSpPr>
          <p:cNvPr id="147" name="Rectangle 294"/>
          <p:cNvSpPr>
            <a:spLocks noChangeArrowheads="1"/>
          </p:cNvSpPr>
          <p:nvPr/>
        </p:nvSpPr>
        <p:spPr bwMode="auto">
          <a:xfrm>
            <a:off x="4333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8" name="Rectangle 332"/>
          <p:cNvSpPr>
            <a:spLocks noChangeArrowheads="1"/>
          </p:cNvSpPr>
          <p:nvPr/>
        </p:nvSpPr>
        <p:spPr bwMode="auto">
          <a:xfrm>
            <a:off x="5095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49" name="Rectangle 334"/>
          <p:cNvSpPr>
            <a:spLocks noChangeArrowheads="1"/>
          </p:cNvSpPr>
          <p:nvPr/>
        </p:nvSpPr>
        <p:spPr bwMode="auto">
          <a:xfrm>
            <a:off x="585758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0" name="Rectangle 339"/>
          <p:cNvSpPr>
            <a:spLocks noChangeArrowheads="1"/>
          </p:cNvSpPr>
          <p:nvPr/>
        </p:nvSpPr>
        <p:spPr bwMode="auto">
          <a:xfrm>
            <a:off x="63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1" name="Rectangle 340"/>
          <p:cNvSpPr>
            <a:spLocks noChangeArrowheads="1"/>
          </p:cNvSpPr>
          <p:nvPr/>
        </p:nvSpPr>
        <p:spPr bwMode="auto">
          <a:xfrm>
            <a:off x="70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2" name="Rectangle 341"/>
          <p:cNvSpPr>
            <a:spLocks noChangeArrowheads="1"/>
          </p:cNvSpPr>
          <p:nvPr/>
        </p:nvSpPr>
        <p:spPr bwMode="auto">
          <a:xfrm>
            <a:off x="78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3" name="Rectangle 342"/>
          <p:cNvSpPr>
            <a:spLocks noChangeArrowheads="1"/>
          </p:cNvSpPr>
          <p:nvPr/>
        </p:nvSpPr>
        <p:spPr bwMode="auto">
          <a:xfrm>
            <a:off x="86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4" name="Rectangle 343"/>
          <p:cNvSpPr>
            <a:spLocks noChangeArrowheads="1"/>
          </p:cNvSpPr>
          <p:nvPr/>
        </p:nvSpPr>
        <p:spPr bwMode="auto">
          <a:xfrm>
            <a:off x="93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5" name="Rectangle 344"/>
          <p:cNvSpPr>
            <a:spLocks noChangeArrowheads="1"/>
          </p:cNvSpPr>
          <p:nvPr/>
        </p:nvSpPr>
        <p:spPr bwMode="auto">
          <a:xfrm>
            <a:off x="101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6" name="Rectangle 345"/>
          <p:cNvSpPr>
            <a:spLocks noChangeArrowheads="1"/>
          </p:cNvSpPr>
          <p:nvPr/>
        </p:nvSpPr>
        <p:spPr bwMode="auto">
          <a:xfrm>
            <a:off x="109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7" name="Rectangle 346"/>
          <p:cNvSpPr>
            <a:spLocks noChangeArrowheads="1"/>
          </p:cNvSpPr>
          <p:nvPr/>
        </p:nvSpPr>
        <p:spPr bwMode="auto">
          <a:xfrm>
            <a:off x="116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8" name="Rectangle 347"/>
          <p:cNvSpPr>
            <a:spLocks noChangeArrowheads="1"/>
          </p:cNvSpPr>
          <p:nvPr/>
        </p:nvSpPr>
        <p:spPr bwMode="auto">
          <a:xfrm>
            <a:off x="124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59" name="Rectangle 348"/>
          <p:cNvSpPr>
            <a:spLocks noChangeArrowheads="1"/>
          </p:cNvSpPr>
          <p:nvPr/>
        </p:nvSpPr>
        <p:spPr bwMode="auto">
          <a:xfrm>
            <a:off x="131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0" name="Rectangle 349"/>
          <p:cNvSpPr>
            <a:spLocks noChangeArrowheads="1"/>
          </p:cNvSpPr>
          <p:nvPr/>
        </p:nvSpPr>
        <p:spPr bwMode="auto">
          <a:xfrm>
            <a:off x="139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1" name="Rectangle 350"/>
          <p:cNvSpPr>
            <a:spLocks noChangeArrowheads="1"/>
          </p:cNvSpPr>
          <p:nvPr/>
        </p:nvSpPr>
        <p:spPr bwMode="auto">
          <a:xfrm>
            <a:off x="147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2" name="Rectangle 354"/>
          <p:cNvSpPr>
            <a:spLocks noChangeArrowheads="1"/>
          </p:cNvSpPr>
          <p:nvPr/>
        </p:nvSpPr>
        <p:spPr bwMode="auto">
          <a:xfrm>
            <a:off x="154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3" name="Rectangle 355"/>
          <p:cNvSpPr>
            <a:spLocks noChangeArrowheads="1"/>
          </p:cNvSpPr>
          <p:nvPr/>
        </p:nvSpPr>
        <p:spPr bwMode="auto">
          <a:xfrm>
            <a:off x="162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4" name="Rectangle 356"/>
          <p:cNvSpPr>
            <a:spLocks noChangeArrowheads="1"/>
          </p:cNvSpPr>
          <p:nvPr/>
        </p:nvSpPr>
        <p:spPr bwMode="auto">
          <a:xfrm>
            <a:off x="170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5" name="Rectangle 357"/>
          <p:cNvSpPr>
            <a:spLocks noChangeArrowheads="1"/>
          </p:cNvSpPr>
          <p:nvPr/>
        </p:nvSpPr>
        <p:spPr bwMode="auto">
          <a:xfrm>
            <a:off x="177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6" name="Rectangle 358"/>
          <p:cNvSpPr>
            <a:spLocks noChangeArrowheads="1"/>
          </p:cNvSpPr>
          <p:nvPr/>
        </p:nvSpPr>
        <p:spPr bwMode="auto">
          <a:xfrm>
            <a:off x="185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7" name="Rectangle 359"/>
          <p:cNvSpPr>
            <a:spLocks noChangeArrowheads="1"/>
          </p:cNvSpPr>
          <p:nvPr/>
        </p:nvSpPr>
        <p:spPr bwMode="auto">
          <a:xfrm>
            <a:off x="192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8" name="Rectangle 360"/>
          <p:cNvSpPr>
            <a:spLocks noChangeArrowheads="1"/>
          </p:cNvSpPr>
          <p:nvPr/>
        </p:nvSpPr>
        <p:spPr bwMode="auto">
          <a:xfrm>
            <a:off x="200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69" name="Rectangle 361"/>
          <p:cNvSpPr>
            <a:spLocks noChangeArrowheads="1"/>
          </p:cNvSpPr>
          <p:nvPr/>
        </p:nvSpPr>
        <p:spPr bwMode="auto">
          <a:xfrm>
            <a:off x="208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0" name="Rectangle 362"/>
          <p:cNvSpPr>
            <a:spLocks noChangeArrowheads="1"/>
          </p:cNvSpPr>
          <p:nvPr/>
        </p:nvSpPr>
        <p:spPr bwMode="auto">
          <a:xfrm>
            <a:off x="215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1" name="Rectangle 363"/>
          <p:cNvSpPr>
            <a:spLocks noChangeArrowheads="1"/>
          </p:cNvSpPr>
          <p:nvPr/>
        </p:nvSpPr>
        <p:spPr bwMode="auto">
          <a:xfrm>
            <a:off x="223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2" name="Rectangle 364"/>
          <p:cNvSpPr>
            <a:spLocks noChangeArrowheads="1"/>
          </p:cNvSpPr>
          <p:nvPr/>
        </p:nvSpPr>
        <p:spPr bwMode="auto">
          <a:xfrm>
            <a:off x="230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3" name="Rectangle 365"/>
          <p:cNvSpPr>
            <a:spLocks noChangeArrowheads="1"/>
          </p:cNvSpPr>
          <p:nvPr/>
        </p:nvSpPr>
        <p:spPr bwMode="auto">
          <a:xfrm>
            <a:off x="238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4" name="Rectangle 366"/>
          <p:cNvSpPr>
            <a:spLocks noChangeArrowheads="1"/>
          </p:cNvSpPr>
          <p:nvPr/>
        </p:nvSpPr>
        <p:spPr bwMode="auto">
          <a:xfrm>
            <a:off x="246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5" name="Rectangle 367"/>
          <p:cNvSpPr>
            <a:spLocks noChangeArrowheads="1"/>
          </p:cNvSpPr>
          <p:nvPr/>
        </p:nvSpPr>
        <p:spPr bwMode="auto">
          <a:xfrm>
            <a:off x="253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6" name="Rectangle 368"/>
          <p:cNvSpPr>
            <a:spLocks noChangeArrowheads="1"/>
          </p:cNvSpPr>
          <p:nvPr/>
        </p:nvSpPr>
        <p:spPr bwMode="auto">
          <a:xfrm>
            <a:off x="261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7" name="Rectangle 372"/>
          <p:cNvSpPr>
            <a:spLocks noChangeArrowheads="1"/>
          </p:cNvSpPr>
          <p:nvPr/>
        </p:nvSpPr>
        <p:spPr bwMode="auto">
          <a:xfrm>
            <a:off x="269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8" name="Rectangle 373"/>
          <p:cNvSpPr>
            <a:spLocks noChangeArrowheads="1"/>
          </p:cNvSpPr>
          <p:nvPr/>
        </p:nvSpPr>
        <p:spPr bwMode="auto">
          <a:xfrm>
            <a:off x="276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79" name="Rectangle 374"/>
          <p:cNvSpPr>
            <a:spLocks noChangeArrowheads="1"/>
          </p:cNvSpPr>
          <p:nvPr/>
        </p:nvSpPr>
        <p:spPr bwMode="auto">
          <a:xfrm>
            <a:off x="284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0" name="Rectangle 378"/>
          <p:cNvSpPr>
            <a:spLocks noChangeArrowheads="1"/>
          </p:cNvSpPr>
          <p:nvPr/>
        </p:nvSpPr>
        <p:spPr bwMode="auto">
          <a:xfrm>
            <a:off x="291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1" name="Rectangle 379"/>
          <p:cNvSpPr>
            <a:spLocks noChangeArrowheads="1"/>
          </p:cNvSpPr>
          <p:nvPr/>
        </p:nvSpPr>
        <p:spPr bwMode="auto">
          <a:xfrm>
            <a:off x="299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2" name="Rectangle 380"/>
          <p:cNvSpPr>
            <a:spLocks noChangeArrowheads="1"/>
          </p:cNvSpPr>
          <p:nvPr/>
        </p:nvSpPr>
        <p:spPr bwMode="auto">
          <a:xfrm>
            <a:off x="307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3" name="Rectangle 381"/>
          <p:cNvSpPr>
            <a:spLocks noChangeArrowheads="1"/>
          </p:cNvSpPr>
          <p:nvPr/>
        </p:nvSpPr>
        <p:spPr bwMode="auto">
          <a:xfrm>
            <a:off x="314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4" name="Rectangle 382"/>
          <p:cNvSpPr>
            <a:spLocks noChangeArrowheads="1"/>
          </p:cNvSpPr>
          <p:nvPr/>
        </p:nvSpPr>
        <p:spPr bwMode="auto">
          <a:xfrm>
            <a:off x="322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5" name="Rectangle 383"/>
          <p:cNvSpPr>
            <a:spLocks noChangeArrowheads="1"/>
          </p:cNvSpPr>
          <p:nvPr/>
        </p:nvSpPr>
        <p:spPr bwMode="auto">
          <a:xfrm>
            <a:off x="330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6" name="Rectangle 384"/>
          <p:cNvSpPr>
            <a:spLocks noChangeArrowheads="1"/>
          </p:cNvSpPr>
          <p:nvPr/>
        </p:nvSpPr>
        <p:spPr bwMode="auto">
          <a:xfrm>
            <a:off x="337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7" name="Rectangle 385"/>
          <p:cNvSpPr>
            <a:spLocks noChangeArrowheads="1"/>
          </p:cNvSpPr>
          <p:nvPr/>
        </p:nvSpPr>
        <p:spPr bwMode="auto">
          <a:xfrm>
            <a:off x="345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8" name="Rectangle 386"/>
          <p:cNvSpPr>
            <a:spLocks noChangeArrowheads="1"/>
          </p:cNvSpPr>
          <p:nvPr/>
        </p:nvSpPr>
        <p:spPr bwMode="auto">
          <a:xfrm>
            <a:off x="352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89" name="Rectangle 387"/>
          <p:cNvSpPr>
            <a:spLocks noChangeArrowheads="1"/>
          </p:cNvSpPr>
          <p:nvPr/>
        </p:nvSpPr>
        <p:spPr bwMode="auto">
          <a:xfrm>
            <a:off x="360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0" name="Rectangle 388"/>
          <p:cNvSpPr>
            <a:spLocks noChangeArrowheads="1"/>
          </p:cNvSpPr>
          <p:nvPr/>
        </p:nvSpPr>
        <p:spPr bwMode="auto">
          <a:xfrm>
            <a:off x="368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1" name="Rectangle 389"/>
          <p:cNvSpPr>
            <a:spLocks noChangeArrowheads="1"/>
          </p:cNvSpPr>
          <p:nvPr/>
        </p:nvSpPr>
        <p:spPr bwMode="auto">
          <a:xfrm>
            <a:off x="375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2" name="Rectangle 390"/>
          <p:cNvSpPr>
            <a:spLocks noChangeArrowheads="1"/>
          </p:cNvSpPr>
          <p:nvPr/>
        </p:nvSpPr>
        <p:spPr bwMode="auto">
          <a:xfrm>
            <a:off x="383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3" name="Rectangle 391"/>
          <p:cNvSpPr>
            <a:spLocks noChangeArrowheads="1"/>
          </p:cNvSpPr>
          <p:nvPr/>
        </p:nvSpPr>
        <p:spPr bwMode="auto">
          <a:xfrm>
            <a:off x="391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4" name="Rectangle 392"/>
          <p:cNvSpPr>
            <a:spLocks noChangeArrowheads="1"/>
          </p:cNvSpPr>
          <p:nvPr/>
        </p:nvSpPr>
        <p:spPr bwMode="auto">
          <a:xfrm>
            <a:off x="398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5" name="Rectangle 393"/>
          <p:cNvSpPr>
            <a:spLocks noChangeArrowheads="1"/>
          </p:cNvSpPr>
          <p:nvPr/>
        </p:nvSpPr>
        <p:spPr bwMode="auto">
          <a:xfrm>
            <a:off x="406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6" name="Rectangle 394"/>
          <p:cNvSpPr>
            <a:spLocks noChangeArrowheads="1"/>
          </p:cNvSpPr>
          <p:nvPr/>
        </p:nvSpPr>
        <p:spPr bwMode="auto">
          <a:xfrm>
            <a:off x="413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7" name="Rectangle 395"/>
          <p:cNvSpPr>
            <a:spLocks noChangeArrowheads="1"/>
          </p:cNvSpPr>
          <p:nvPr/>
        </p:nvSpPr>
        <p:spPr bwMode="auto">
          <a:xfrm>
            <a:off x="421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8" name="Rectangle 396"/>
          <p:cNvSpPr>
            <a:spLocks noChangeArrowheads="1"/>
          </p:cNvSpPr>
          <p:nvPr/>
        </p:nvSpPr>
        <p:spPr bwMode="auto">
          <a:xfrm>
            <a:off x="429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199" name="Rectangle 397"/>
          <p:cNvSpPr>
            <a:spLocks noChangeArrowheads="1"/>
          </p:cNvSpPr>
          <p:nvPr/>
        </p:nvSpPr>
        <p:spPr bwMode="auto">
          <a:xfrm>
            <a:off x="436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0" name="Rectangle 398"/>
          <p:cNvSpPr>
            <a:spLocks noChangeArrowheads="1"/>
          </p:cNvSpPr>
          <p:nvPr/>
        </p:nvSpPr>
        <p:spPr bwMode="auto">
          <a:xfrm>
            <a:off x="444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1" name="Rectangle 399"/>
          <p:cNvSpPr>
            <a:spLocks noChangeArrowheads="1"/>
          </p:cNvSpPr>
          <p:nvPr/>
        </p:nvSpPr>
        <p:spPr bwMode="auto">
          <a:xfrm>
            <a:off x="451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2" name="Rectangle 400"/>
          <p:cNvSpPr>
            <a:spLocks noChangeArrowheads="1"/>
          </p:cNvSpPr>
          <p:nvPr/>
        </p:nvSpPr>
        <p:spPr bwMode="auto">
          <a:xfrm>
            <a:off x="459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3" name="Rectangle 401"/>
          <p:cNvSpPr>
            <a:spLocks noChangeArrowheads="1"/>
          </p:cNvSpPr>
          <p:nvPr/>
        </p:nvSpPr>
        <p:spPr bwMode="auto">
          <a:xfrm>
            <a:off x="467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4" name="Rectangle 402"/>
          <p:cNvSpPr>
            <a:spLocks noChangeArrowheads="1"/>
          </p:cNvSpPr>
          <p:nvPr/>
        </p:nvSpPr>
        <p:spPr bwMode="auto">
          <a:xfrm>
            <a:off x="474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5" name="Rectangle 403"/>
          <p:cNvSpPr>
            <a:spLocks noChangeArrowheads="1"/>
          </p:cNvSpPr>
          <p:nvPr/>
        </p:nvSpPr>
        <p:spPr bwMode="auto">
          <a:xfrm>
            <a:off x="482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6" name="Rectangle 404"/>
          <p:cNvSpPr>
            <a:spLocks noChangeArrowheads="1"/>
          </p:cNvSpPr>
          <p:nvPr/>
        </p:nvSpPr>
        <p:spPr bwMode="auto">
          <a:xfrm>
            <a:off x="490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7" name="Rectangle 405"/>
          <p:cNvSpPr>
            <a:spLocks noChangeArrowheads="1"/>
          </p:cNvSpPr>
          <p:nvPr/>
        </p:nvSpPr>
        <p:spPr bwMode="auto">
          <a:xfrm>
            <a:off x="497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8" name="Rectangle 406"/>
          <p:cNvSpPr>
            <a:spLocks noChangeArrowheads="1"/>
          </p:cNvSpPr>
          <p:nvPr/>
        </p:nvSpPr>
        <p:spPr bwMode="auto">
          <a:xfrm>
            <a:off x="505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09" name="Rectangle 407"/>
          <p:cNvSpPr>
            <a:spLocks noChangeArrowheads="1"/>
          </p:cNvSpPr>
          <p:nvPr/>
        </p:nvSpPr>
        <p:spPr bwMode="auto">
          <a:xfrm>
            <a:off x="5129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0" name="Rectangle 408"/>
          <p:cNvSpPr>
            <a:spLocks noChangeArrowheads="1"/>
          </p:cNvSpPr>
          <p:nvPr/>
        </p:nvSpPr>
        <p:spPr bwMode="auto">
          <a:xfrm>
            <a:off x="520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1" name="Rectangle 409"/>
          <p:cNvSpPr>
            <a:spLocks noChangeArrowheads="1"/>
          </p:cNvSpPr>
          <p:nvPr/>
        </p:nvSpPr>
        <p:spPr bwMode="auto">
          <a:xfrm>
            <a:off x="5281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2" name="Rectangle 410"/>
          <p:cNvSpPr>
            <a:spLocks noChangeArrowheads="1"/>
          </p:cNvSpPr>
          <p:nvPr/>
        </p:nvSpPr>
        <p:spPr bwMode="auto">
          <a:xfrm>
            <a:off x="5357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3" name="Rectangle 414"/>
          <p:cNvSpPr>
            <a:spLocks noChangeArrowheads="1"/>
          </p:cNvSpPr>
          <p:nvPr/>
        </p:nvSpPr>
        <p:spPr bwMode="auto">
          <a:xfrm>
            <a:off x="5434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4" name="Rectangle 415"/>
          <p:cNvSpPr>
            <a:spLocks noChangeArrowheads="1"/>
          </p:cNvSpPr>
          <p:nvPr/>
        </p:nvSpPr>
        <p:spPr bwMode="auto">
          <a:xfrm>
            <a:off x="5510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5" name="Rectangle 416"/>
          <p:cNvSpPr>
            <a:spLocks noChangeArrowheads="1"/>
          </p:cNvSpPr>
          <p:nvPr/>
        </p:nvSpPr>
        <p:spPr bwMode="auto">
          <a:xfrm>
            <a:off x="5586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6" name="Rectangle 417"/>
          <p:cNvSpPr>
            <a:spLocks noChangeArrowheads="1"/>
          </p:cNvSpPr>
          <p:nvPr/>
        </p:nvSpPr>
        <p:spPr bwMode="auto">
          <a:xfrm>
            <a:off x="5662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7" name="Rectangle 418"/>
          <p:cNvSpPr>
            <a:spLocks noChangeArrowheads="1"/>
          </p:cNvSpPr>
          <p:nvPr/>
        </p:nvSpPr>
        <p:spPr bwMode="auto">
          <a:xfrm>
            <a:off x="5738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8" name="Rectangle 419"/>
          <p:cNvSpPr>
            <a:spLocks noChangeArrowheads="1"/>
          </p:cNvSpPr>
          <p:nvPr/>
        </p:nvSpPr>
        <p:spPr bwMode="auto">
          <a:xfrm>
            <a:off x="5815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19" name="Rectangle 420"/>
          <p:cNvSpPr>
            <a:spLocks noChangeArrowheads="1"/>
          </p:cNvSpPr>
          <p:nvPr/>
        </p:nvSpPr>
        <p:spPr bwMode="auto">
          <a:xfrm>
            <a:off x="5891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0" name="Rectangle 421"/>
          <p:cNvSpPr>
            <a:spLocks noChangeArrowheads="1"/>
          </p:cNvSpPr>
          <p:nvPr/>
        </p:nvSpPr>
        <p:spPr bwMode="auto">
          <a:xfrm>
            <a:off x="5967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1" name="Rectangle 422"/>
          <p:cNvSpPr>
            <a:spLocks noChangeArrowheads="1"/>
          </p:cNvSpPr>
          <p:nvPr/>
        </p:nvSpPr>
        <p:spPr bwMode="auto">
          <a:xfrm>
            <a:off x="6043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2" name="Rectangle 426"/>
          <p:cNvSpPr>
            <a:spLocks noChangeArrowheads="1"/>
          </p:cNvSpPr>
          <p:nvPr/>
        </p:nvSpPr>
        <p:spPr bwMode="auto">
          <a:xfrm>
            <a:off x="6119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3" name="Rectangle 427"/>
          <p:cNvSpPr>
            <a:spLocks noChangeArrowheads="1"/>
          </p:cNvSpPr>
          <p:nvPr/>
        </p:nvSpPr>
        <p:spPr bwMode="auto">
          <a:xfrm>
            <a:off x="6196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4" name="Rectangle 428"/>
          <p:cNvSpPr>
            <a:spLocks noChangeArrowheads="1"/>
          </p:cNvSpPr>
          <p:nvPr/>
        </p:nvSpPr>
        <p:spPr bwMode="auto">
          <a:xfrm>
            <a:off x="6272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5" name="Rectangle 590"/>
          <p:cNvSpPr>
            <a:spLocks noChangeArrowheads="1"/>
          </p:cNvSpPr>
          <p:nvPr/>
        </p:nvSpPr>
        <p:spPr bwMode="auto">
          <a:xfrm>
            <a:off x="6348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6" name="Rectangle 591"/>
          <p:cNvSpPr>
            <a:spLocks noChangeArrowheads="1"/>
          </p:cNvSpPr>
          <p:nvPr/>
        </p:nvSpPr>
        <p:spPr bwMode="auto">
          <a:xfrm>
            <a:off x="6424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7" name="Rectangle 592"/>
          <p:cNvSpPr>
            <a:spLocks noChangeArrowheads="1"/>
          </p:cNvSpPr>
          <p:nvPr/>
        </p:nvSpPr>
        <p:spPr bwMode="auto">
          <a:xfrm>
            <a:off x="6500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8" name="Rectangle 593"/>
          <p:cNvSpPr>
            <a:spLocks noChangeArrowheads="1"/>
          </p:cNvSpPr>
          <p:nvPr/>
        </p:nvSpPr>
        <p:spPr bwMode="auto">
          <a:xfrm>
            <a:off x="6577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29" name="Rectangle 594"/>
          <p:cNvSpPr>
            <a:spLocks noChangeArrowheads="1"/>
          </p:cNvSpPr>
          <p:nvPr/>
        </p:nvSpPr>
        <p:spPr bwMode="auto">
          <a:xfrm>
            <a:off x="6653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0" name="Rectangle 595"/>
          <p:cNvSpPr>
            <a:spLocks noChangeArrowheads="1"/>
          </p:cNvSpPr>
          <p:nvPr/>
        </p:nvSpPr>
        <p:spPr bwMode="auto">
          <a:xfrm>
            <a:off x="6729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1" name="Rectangle 596"/>
          <p:cNvSpPr>
            <a:spLocks noChangeArrowheads="1"/>
          </p:cNvSpPr>
          <p:nvPr/>
        </p:nvSpPr>
        <p:spPr bwMode="auto">
          <a:xfrm>
            <a:off x="6805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2" name="Rectangle 597"/>
          <p:cNvSpPr>
            <a:spLocks noChangeArrowheads="1"/>
          </p:cNvSpPr>
          <p:nvPr/>
        </p:nvSpPr>
        <p:spPr bwMode="auto">
          <a:xfrm>
            <a:off x="6881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3" name="Rectangle 598"/>
          <p:cNvSpPr>
            <a:spLocks noChangeArrowheads="1"/>
          </p:cNvSpPr>
          <p:nvPr/>
        </p:nvSpPr>
        <p:spPr bwMode="auto">
          <a:xfrm>
            <a:off x="6958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4" name="Rectangle 599"/>
          <p:cNvSpPr>
            <a:spLocks noChangeArrowheads="1"/>
          </p:cNvSpPr>
          <p:nvPr/>
        </p:nvSpPr>
        <p:spPr bwMode="auto">
          <a:xfrm>
            <a:off x="7034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5" name="Rectangle 600"/>
          <p:cNvSpPr>
            <a:spLocks noChangeArrowheads="1"/>
          </p:cNvSpPr>
          <p:nvPr/>
        </p:nvSpPr>
        <p:spPr bwMode="auto">
          <a:xfrm>
            <a:off x="7110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6" name="Rectangle 601"/>
          <p:cNvSpPr>
            <a:spLocks noChangeArrowheads="1"/>
          </p:cNvSpPr>
          <p:nvPr/>
        </p:nvSpPr>
        <p:spPr bwMode="auto">
          <a:xfrm>
            <a:off x="7186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7" name="Rectangle 602"/>
          <p:cNvSpPr>
            <a:spLocks noChangeArrowheads="1"/>
          </p:cNvSpPr>
          <p:nvPr/>
        </p:nvSpPr>
        <p:spPr bwMode="auto">
          <a:xfrm>
            <a:off x="7262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8" name="Rectangle 603"/>
          <p:cNvSpPr>
            <a:spLocks noChangeArrowheads="1"/>
          </p:cNvSpPr>
          <p:nvPr/>
        </p:nvSpPr>
        <p:spPr bwMode="auto">
          <a:xfrm>
            <a:off x="7339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39" name="Rectangle 604"/>
          <p:cNvSpPr>
            <a:spLocks noChangeArrowheads="1"/>
          </p:cNvSpPr>
          <p:nvPr/>
        </p:nvSpPr>
        <p:spPr bwMode="auto">
          <a:xfrm>
            <a:off x="7415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0" name="Rectangle 605"/>
          <p:cNvSpPr>
            <a:spLocks noChangeArrowheads="1"/>
          </p:cNvSpPr>
          <p:nvPr/>
        </p:nvSpPr>
        <p:spPr bwMode="auto">
          <a:xfrm>
            <a:off x="7491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1" name="Rectangle 606"/>
          <p:cNvSpPr>
            <a:spLocks noChangeArrowheads="1"/>
          </p:cNvSpPr>
          <p:nvPr/>
        </p:nvSpPr>
        <p:spPr bwMode="auto">
          <a:xfrm>
            <a:off x="7567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2" name="Rectangle 607"/>
          <p:cNvSpPr>
            <a:spLocks noChangeArrowheads="1"/>
          </p:cNvSpPr>
          <p:nvPr/>
        </p:nvSpPr>
        <p:spPr bwMode="auto">
          <a:xfrm>
            <a:off x="7643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3" name="Rectangle 608"/>
          <p:cNvSpPr>
            <a:spLocks noChangeArrowheads="1"/>
          </p:cNvSpPr>
          <p:nvPr/>
        </p:nvSpPr>
        <p:spPr bwMode="auto">
          <a:xfrm>
            <a:off x="7720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4" name="Rectangle 609"/>
          <p:cNvSpPr>
            <a:spLocks noChangeArrowheads="1"/>
          </p:cNvSpPr>
          <p:nvPr/>
        </p:nvSpPr>
        <p:spPr bwMode="auto">
          <a:xfrm>
            <a:off x="7796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5" name="Rectangle 610"/>
          <p:cNvSpPr>
            <a:spLocks noChangeArrowheads="1"/>
          </p:cNvSpPr>
          <p:nvPr/>
        </p:nvSpPr>
        <p:spPr bwMode="auto">
          <a:xfrm>
            <a:off x="7872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6" name="Rectangle 611"/>
          <p:cNvSpPr>
            <a:spLocks noChangeArrowheads="1"/>
          </p:cNvSpPr>
          <p:nvPr/>
        </p:nvSpPr>
        <p:spPr bwMode="auto">
          <a:xfrm>
            <a:off x="7948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7" name="Rectangle 612"/>
          <p:cNvSpPr>
            <a:spLocks noChangeArrowheads="1"/>
          </p:cNvSpPr>
          <p:nvPr/>
        </p:nvSpPr>
        <p:spPr bwMode="auto">
          <a:xfrm>
            <a:off x="8024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8" name="Rectangle 613"/>
          <p:cNvSpPr>
            <a:spLocks noChangeArrowheads="1"/>
          </p:cNvSpPr>
          <p:nvPr/>
        </p:nvSpPr>
        <p:spPr bwMode="auto">
          <a:xfrm>
            <a:off x="8101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49" name="Rectangle 614"/>
          <p:cNvSpPr>
            <a:spLocks noChangeArrowheads="1"/>
          </p:cNvSpPr>
          <p:nvPr/>
        </p:nvSpPr>
        <p:spPr bwMode="auto">
          <a:xfrm>
            <a:off x="8177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0" name="Rectangle 615"/>
          <p:cNvSpPr>
            <a:spLocks noChangeArrowheads="1"/>
          </p:cNvSpPr>
          <p:nvPr/>
        </p:nvSpPr>
        <p:spPr bwMode="auto">
          <a:xfrm>
            <a:off x="8253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1" name="Rectangle 616"/>
          <p:cNvSpPr>
            <a:spLocks noChangeArrowheads="1"/>
          </p:cNvSpPr>
          <p:nvPr/>
        </p:nvSpPr>
        <p:spPr bwMode="auto">
          <a:xfrm>
            <a:off x="8329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2" name="Rectangle 617"/>
          <p:cNvSpPr>
            <a:spLocks noChangeArrowheads="1"/>
          </p:cNvSpPr>
          <p:nvPr/>
        </p:nvSpPr>
        <p:spPr bwMode="auto">
          <a:xfrm>
            <a:off x="8405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3" name="Rectangle 618"/>
          <p:cNvSpPr>
            <a:spLocks noChangeArrowheads="1"/>
          </p:cNvSpPr>
          <p:nvPr/>
        </p:nvSpPr>
        <p:spPr bwMode="auto">
          <a:xfrm>
            <a:off x="8482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4" name="Rectangle 619"/>
          <p:cNvSpPr>
            <a:spLocks noChangeArrowheads="1"/>
          </p:cNvSpPr>
          <p:nvPr/>
        </p:nvSpPr>
        <p:spPr bwMode="auto">
          <a:xfrm>
            <a:off x="85582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5" name="Rectangle 620"/>
          <p:cNvSpPr>
            <a:spLocks noChangeArrowheads="1"/>
          </p:cNvSpPr>
          <p:nvPr/>
        </p:nvSpPr>
        <p:spPr bwMode="auto">
          <a:xfrm>
            <a:off x="8634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6" name="Rectangle 621"/>
          <p:cNvSpPr>
            <a:spLocks noChangeArrowheads="1"/>
          </p:cNvSpPr>
          <p:nvPr/>
        </p:nvSpPr>
        <p:spPr bwMode="auto">
          <a:xfrm>
            <a:off x="87106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7" name="Rectangle 622"/>
          <p:cNvSpPr>
            <a:spLocks noChangeArrowheads="1"/>
          </p:cNvSpPr>
          <p:nvPr/>
        </p:nvSpPr>
        <p:spPr bwMode="auto">
          <a:xfrm>
            <a:off x="87868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8" name="Rectangle 623"/>
          <p:cNvSpPr>
            <a:spLocks noChangeArrowheads="1"/>
          </p:cNvSpPr>
          <p:nvPr/>
        </p:nvSpPr>
        <p:spPr bwMode="auto">
          <a:xfrm>
            <a:off x="88630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59" name="Rectangle 624"/>
          <p:cNvSpPr>
            <a:spLocks noChangeArrowheads="1"/>
          </p:cNvSpPr>
          <p:nvPr/>
        </p:nvSpPr>
        <p:spPr bwMode="auto">
          <a:xfrm>
            <a:off x="8944004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sp>
        <p:nvSpPr>
          <p:cNvPr id="260" name="Rectangle 627"/>
          <p:cNvSpPr>
            <a:spLocks noChangeArrowheads="1"/>
          </p:cNvSpPr>
          <p:nvPr/>
        </p:nvSpPr>
        <p:spPr bwMode="auto">
          <a:xfrm>
            <a:off x="9015442" y="5900752"/>
            <a:ext cx="128590" cy="85725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u="none"/>
          </a:p>
        </p:txBody>
      </p:sp>
      <p:grpSp>
        <p:nvGrpSpPr>
          <p:cNvPr id="275" name="Grupo 274"/>
          <p:cNvGrpSpPr/>
          <p:nvPr/>
        </p:nvGrpSpPr>
        <p:grpSpPr>
          <a:xfrm>
            <a:off x="7143768" y="5357826"/>
            <a:ext cx="1326849" cy="1400182"/>
            <a:chOff x="7143768" y="5357826"/>
            <a:chExt cx="1326849" cy="1400182"/>
          </a:xfrm>
        </p:grpSpPr>
        <p:sp>
          <p:nvSpPr>
            <p:cNvPr id="144" name="Rectangle 628"/>
            <p:cNvSpPr>
              <a:spLocks noChangeArrowheads="1"/>
            </p:cNvSpPr>
            <p:nvPr/>
          </p:nvSpPr>
          <p:spPr bwMode="auto">
            <a:xfrm>
              <a:off x="8424898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sp>
          <p:nvSpPr>
            <p:cNvPr id="142" name="Text Box 630"/>
            <p:cNvSpPr txBox="1">
              <a:spLocks noChangeArrowheads="1"/>
            </p:cNvSpPr>
            <p:nvPr/>
          </p:nvSpPr>
          <p:spPr bwMode="auto">
            <a:xfrm>
              <a:off x="7143768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02:30:25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cxnSp>
          <p:nvCxnSpPr>
            <p:cNvPr id="264" name="Conector reto 263"/>
            <p:cNvCxnSpPr>
              <a:stCxn id="144" idx="0"/>
              <a:endCxn id="142" idx="3"/>
            </p:cNvCxnSpPr>
            <p:nvPr/>
          </p:nvCxnSpPr>
          <p:spPr>
            <a:xfrm rot="16200000" flipV="1">
              <a:off x="8241622" y="5694616"/>
              <a:ext cx="327482" cy="8479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upo 277"/>
          <p:cNvGrpSpPr/>
          <p:nvPr/>
        </p:nvGrpSpPr>
        <p:grpSpPr>
          <a:xfrm>
            <a:off x="2571736" y="5357826"/>
            <a:ext cx="1290638" cy="1400182"/>
            <a:chOff x="2571736" y="5357826"/>
            <a:chExt cx="1290638" cy="1400182"/>
          </a:xfrm>
        </p:grpSpPr>
        <p:sp>
          <p:nvSpPr>
            <p:cNvPr id="138" name="Text Box 630"/>
            <p:cNvSpPr txBox="1">
              <a:spLocks noChangeArrowheads="1"/>
            </p:cNvSpPr>
            <p:nvPr/>
          </p:nvSpPr>
          <p:spPr bwMode="auto">
            <a:xfrm>
              <a:off x="2643174" y="535782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smtClean="0">
                  <a:solidFill>
                    <a:schemeClr val="bg1"/>
                  </a:solidFill>
                </a:rPr>
                <a:t>Dissolve </a:t>
              </a:r>
              <a:r>
                <a:rPr lang="pt-BR" sz="1100" u="none" dirty="0">
                  <a:solidFill>
                    <a:schemeClr val="bg1"/>
                  </a:solidFill>
                </a:rPr>
                <a:t>em 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02:00:55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628"/>
            <p:cNvSpPr>
              <a:spLocks noChangeArrowheads="1"/>
            </p:cNvSpPr>
            <p:nvPr/>
          </p:nvSpPr>
          <p:spPr bwMode="auto">
            <a:xfrm>
              <a:off x="2571736" y="590075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7" name="Conector reto 266"/>
            <p:cNvCxnSpPr>
              <a:stCxn id="140" idx="0"/>
              <a:endCxn id="138" idx="1"/>
            </p:cNvCxnSpPr>
            <p:nvPr/>
          </p:nvCxnSpPr>
          <p:spPr>
            <a:xfrm rot="5400000" flipH="1" flipV="1">
              <a:off x="2455144" y="571272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o 276"/>
          <p:cNvGrpSpPr/>
          <p:nvPr/>
        </p:nvGrpSpPr>
        <p:grpSpPr>
          <a:xfrm>
            <a:off x="6929454" y="3886206"/>
            <a:ext cx="1290638" cy="1400182"/>
            <a:chOff x="6929454" y="3886206"/>
            <a:chExt cx="1290638" cy="1400182"/>
          </a:xfrm>
        </p:grpSpPr>
        <p:sp>
          <p:nvSpPr>
            <p:cNvPr id="11894" name="Text Box 630"/>
            <p:cNvSpPr txBox="1">
              <a:spLocks noChangeArrowheads="1"/>
            </p:cNvSpPr>
            <p:nvPr/>
          </p:nvSpPr>
          <p:spPr bwMode="auto">
            <a:xfrm>
              <a:off x="7000892" y="388620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>
                  <a:solidFill>
                    <a:schemeClr val="bg1"/>
                  </a:solidFill>
                </a:rPr>
                <a:t>Corte em 01:30:25</a:t>
              </a:r>
            </a:p>
          </p:txBody>
        </p:sp>
        <p:sp>
          <p:nvSpPr>
            <p:cNvPr id="125" name="Rectangle 628"/>
            <p:cNvSpPr>
              <a:spLocks noChangeArrowheads="1"/>
            </p:cNvSpPr>
            <p:nvPr/>
          </p:nvSpPr>
          <p:spPr bwMode="auto">
            <a:xfrm>
              <a:off x="692945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  <p:cxnSp>
          <p:nvCxnSpPr>
            <p:cNvPr id="269" name="Conector reto 268"/>
            <p:cNvCxnSpPr>
              <a:stCxn id="125" idx="0"/>
              <a:endCxn id="11894" idx="1"/>
            </p:cNvCxnSpPr>
            <p:nvPr/>
          </p:nvCxnSpPr>
          <p:spPr>
            <a:xfrm rot="5400000" flipH="1" flipV="1">
              <a:off x="6812862" y="4241102"/>
              <a:ext cx="32748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upo 275"/>
          <p:cNvGrpSpPr/>
          <p:nvPr/>
        </p:nvGrpSpPr>
        <p:grpSpPr>
          <a:xfrm>
            <a:off x="4786314" y="3886146"/>
            <a:ext cx="1290638" cy="1400242"/>
            <a:chOff x="4786314" y="3886146"/>
            <a:chExt cx="1290638" cy="1400242"/>
          </a:xfrm>
        </p:grpSpPr>
        <p:cxnSp>
          <p:nvCxnSpPr>
            <p:cNvPr id="271" name="Conector reto 270"/>
            <p:cNvCxnSpPr>
              <a:stCxn id="130" idx="0"/>
              <a:endCxn id="128" idx="1"/>
            </p:cNvCxnSpPr>
            <p:nvPr/>
          </p:nvCxnSpPr>
          <p:spPr>
            <a:xfrm rot="5400000" flipH="1" flipV="1">
              <a:off x="4669692" y="4241072"/>
              <a:ext cx="327542" cy="48578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 Box 630"/>
            <p:cNvSpPr txBox="1">
              <a:spLocks noChangeArrowheads="1"/>
            </p:cNvSpPr>
            <p:nvPr/>
          </p:nvSpPr>
          <p:spPr bwMode="auto">
            <a:xfrm>
              <a:off x="4857752" y="3886146"/>
              <a:ext cx="1219200" cy="43088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r>
                <a:rPr lang="pt-BR" sz="1100" u="none" dirty="0" smtClean="0">
                  <a:solidFill>
                    <a:schemeClr val="bg1"/>
                  </a:solidFill>
                </a:rPr>
                <a:t> em 01:10:30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628"/>
            <p:cNvSpPr>
              <a:spLocks noChangeArrowheads="1"/>
            </p:cNvSpPr>
            <p:nvPr/>
          </p:nvSpPr>
          <p:spPr bwMode="auto">
            <a:xfrm>
              <a:off x="4786314" y="4429132"/>
              <a:ext cx="45719" cy="85725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31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u="none"/>
            </a:p>
          </p:txBody>
        </p:sp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"/>
                            </p:stCondLst>
                            <p:childTnLst>
                              <p:par>
                                <p:cTn id="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"/>
                            </p:stCondLst>
                            <p:childTnLst>
                              <p:par>
                                <p:cTn id="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"/>
                            </p:stCondLst>
                            <p:childTnLst>
                              <p:par>
                                <p:cTn id="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"/>
                            </p:stCondLst>
                            <p:childTnLst>
                              <p:par>
                                <p:cTn id="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"/>
                            </p:stCondLst>
                            <p:childTnLst>
                              <p:par>
                                <p:cTn id="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"/>
                            </p:stCondLst>
                            <p:childTnLst>
                              <p:par>
                                <p:cTn id="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"/>
                            </p:stCondLst>
                            <p:childTnLst>
                              <p:par>
                                <p:cTn id="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"/>
                            </p:stCondLst>
                            <p:childTnLst>
                              <p:par>
                                <p:cTn id="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25"/>
                            </p:stCondLst>
                            <p:childTnLst>
                              <p:par>
                                <p:cTn id="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75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25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75"/>
                            </p:stCondLst>
                            <p:childTnLst>
                              <p:par>
                                <p:cTn id="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"/>
                            </p:stCondLst>
                            <p:childTnLst>
                              <p:par>
                                <p:cTn id="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25"/>
                            </p:stCondLst>
                            <p:childTnLst>
                              <p:par>
                                <p:cTn id="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75"/>
                            </p:stCondLst>
                            <p:childTnLst>
                              <p:par>
                                <p:cTn id="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25"/>
                            </p:stCondLst>
                            <p:childTnLst>
                              <p:par>
                                <p:cTn id="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75"/>
                            </p:stCondLst>
                            <p:childTnLst>
                              <p:par>
                                <p:cTn id="1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"/>
                            </p:stCondLst>
                            <p:childTnLst>
                              <p:par>
                                <p:cTn id="1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25"/>
                            </p:stCondLst>
                            <p:childTnLst>
                              <p:par>
                                <p:cTn id="1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775"/>
                            </p:stCondLst>
                            <p:childTnLst>
                              <p:par>
                                <p:cTn id="1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25"/>
                            </p:stCondLst>
                            <p:childTnLst>
                              <p:par>
                                <p:cTn id="1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75"/>
                            </p:stCondLst>
                            <p:childTnLst>
                              <p:par>
                                <p:cTn id="1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25"/>
                            </p:stCondLst>
                            <p:childTnLst>
                              <p:par>
                                <p:cTn id="1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375"/>
                            </p:stCondLst>
                            <p:childTnLst>
                              <p:par>
                                <p:cTn id="1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"/>
                            </p:stCondLst>
                            <p:childTnLst>
                              <p:par>
                                <p:cTn id="1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25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00"/>
                            </p:stCondLst>
                            <p:childTnLst>
                              <p:par>
                                <p:cTn id="1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75"/>
                            </p:stCondLst>
                            <p:childTnLst>
                              <p:par>
                                <p:cTn id="1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825"/>
                            </p:stCondLst>
                            <p:childTnLst>
                              <p:par>
                                <p:cTn id="15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00"/>
                            </p:stCondLst>
                            <p:childTnLst>
                              <p:par>
                                <p:cTn id="1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975"/>
                            </p:stCondLst>
                            <p:childTnLst>
                              <p:par>
                                <p:cTn id="1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4"/>
                                            </p:cond>
                                          </p:stCondLst>
                                        </p:cTn>
                                        <p:tgtEl>
                                          <p:spTgt spid="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050"/>
                            </p:stCondLst>
                            <p:childTnLst>
                              <p:par>
                                <p:cTn id="1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125"/>
                            </p:stCondLst>
                            <p:childTnLst>
                              <p:par>
                                <p:cTn id="1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00"/>
                            </p:stCondLst>
                            <p:childTnLst>
                              <p:par>
                                <p:cTn id="1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275"/>
                            </p:stCondLst>
                            <p:childTnLst>
                              <p:par>
                                <p:cTn id="1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350"/>
                            </p:stCondLst>
                            <p:childTnLst>
                              <p:par>
                                <p:cTn id="1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425"/>
                            </p:stCondLst>
                            <p:childTnLst>
                              <p:par>
                                <p:cTn id="1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2"/>
                                            </p:cond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5"/>
                                            </p:cond>
                                          </p:stCondLst>
                                        </p:cTn>
                                        <p:tgtEl>
                                          <p:spTgt spid="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575"/>
                            </p:stCondLst>
                            <p:childTnLst>
                              <p:par>
                                <p:cTn id="1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650"/>
                            </p:stCondLst>
                            <p:childTnLst>
                              <p:par>
                                <p:cTn id="1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725"/>
                            </p:stCondLst>
                            <p:childTnLst>
                              <p:par>
                                <p:cTn id="1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00"/>
                            </p:stCondLst>
                            <p:childTnLst>
                              <p:par>
                                <p:cTn id="1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875"/>
                            </p:stCondLst>
                            <p:childTnLst>
                              <p:par>
                                <p:cTn id="2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0"/>
                                            </p:cond>
                                          </p:stCondLst>
                                        </p:cTn>
                                        <p:tgtEl>
                                          <p:spTgt spid="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950"/>
                            </p:stCondLst>
                            <p:childTnLst>
                              <p:par>
                                <p:cTn id="2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3"/>
                                            </p:cond>
                                          </p:stCondLst>
                                        </p:cTn>
                                        <p:tgtEl>
                                          <p:spTgt spid="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25"/>
                            </p:stCondLst>
                            <p:childTnLst>
                              <p:par>
                                <p:cTn id="20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6"/>
                                            </p:cond>
                                          </p:stCondLst>
                                        </p:cTn>
                                        <p:tgtEl>
                                          <p:spTgt spid="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00"/>
                            </p:stCondLst>
                            <p:childTnLst>
                              <p:par>
                                <p:cTn id="2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9"/>
                                            </p:cond>
                                          </p:stCondLst>
                                        </p:cTn>
                                        <p:tgtEl>
                                          <p:spTgt spid="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175"/>
                            </p:stCondLst>
                            <p:childTnLst>
                              <p:par>
                                <p:cTn id="2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2"/>
                                            </p:cond>
                                          </p:stCondLst>
                                        </p:cTn>
                                        <p:tgtEl>
                                          <p:spTgt spid="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250"/>
                            </p:stCondLst>
                            <p:childTnLst>
                              <p:par>
                                <p:cTn id="2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5"/>
                                            </p:cond>
                                          </p:stCondLst>
                                        </p:cTn>
                                        <p:tgtEl>
                                          <p:spTgt spid="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325"/>
                            </p:stCondLst>
                            <p:childTnLst>
                              <p:par>
                                <p:cTn id="2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8"/>
                                            </p:cond>
                                          </p:stCondLst>
                                        </p:cTn>
                                        <p:tgtEl>
                                          <p:spTgt spid="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00"/>
                            </p:stCondLst>
                            <p:childTnLst>
                              <p:par>
                                <p:cTn id="2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1"/>
                                            </p:cond>
                                          </p:stCondLst>
                                        </p:cTn>
                                        <p:tgtEl>
                                          <p:spTgt spid="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475"/>
                            </p:stCondLst>
                            <p:childTnLst>
                              <p:par>
                                <p:cTn id="2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4"/>
                                            </p:cond>
                                          </p:stCondLst>
                                        </p:cTn>
                                        <p:tgtEl>
                                          <p:spTgt spid="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7"/>
                                            </p:cond>
                                          </p:stCondLst>
                                        </p:cTn>
                                        <p:tgtEl>
                                          <p:spTgt spid="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625"/>
                            </p:stCondLst>
                            <p:childTnLst>
                              <p:par>
                                <p:cTn id="2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0"/>
                                            </p:cond>
                                          </p:stCondLst>
                                        </p:cTn>
                                        <p:tgtEl>
                                          <p:spTgt spid="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3"/>
                                            </p:cond>
                                          </p:stCondLst>
                                        </p:cTn>
                                        <p:tgtEl>
                                          <p:spTgt spid="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775"/>
                            </p:stCondLst>
                            <p:childTnLst>
                              <p:par>
                                <p:cTn id="2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6"/>
                                            </p:cond>
                                          </p:stCondLst>
                                        </p:cTn>
                                        <p:tgtEl>
                                          <p:spTgt spid="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850"/>
                            </p:stCondLst>
                            <p:childTnLst>
                              <p:par>
                                <p:cTn id="2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9"/>
                                            </p:cond>
                                          </p:stCondLst>
                                        </p:cTn>
                                        <p:tgtEl>
                                          <p:spTgt spid="1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925"/>
                            </p:stCondLst>
                            <p:childTnLst>
                              <p:par>
                                <p:cTn id="2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2"/>
                                            </p:cond>
                                          </p:stCondLst>
                                        </p:cTn>
                                        <p:tgtEl>
                                          <p:spTgt spid="1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00"/>
                            </p:stCondLst>
                            <p:childTnLst>
                              <p:par>
                                <p:cTn id="2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75"/>
                            </p:stCondLst>
                            <p:childTnLst>
                              <p:par>
                                <p:cTn id="2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8"/>
                                            </p:cond>
                                          </p:stCondLst>
                                        </p:cTn>
                                        <p:tgtEl>
                                          <p:spTgt spid="1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6150"/>
                            </p:stCondLst>
                            <p:childTnLst>
                              <p:par>
                                <p:cTn id="2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1"/>
                                            </p:cond>
                                          </p:stCondLst>
                                        </p:cTn>
                                        <p:tgtEl>
                                          <p:spTgt spid="1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225"/>
                            </p:stCondLst>
                            <p:childTnLst>
                              <p:par>
                                <p:cTn id="2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4"/>
                                            </p:cond>
                                          </p:stCondLst>
                                        </p:cTn>
                                        <p:tgtEl>
                                          <p:spTgt spid="1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300"/>
                            </p:stCondLst>
                            <p:childTnLst>
                              <p:par>
                                <p:cTn id="2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7"/>
                                            </p:cond>
                                          </p:stCondLst>
                                        </p:cTn>
                                        <p:tgtEl>
                                          <p:spTgt spid="1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375"/>
                            </p:stCondLst>
                            <p:childTnLst>
                              <p:par>
                                <p:cTn id="2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0"/>
                                            </p:cond>
                                          </p:stCondLst>
                                        </p:cTn>
                                        <p:tgtEl>
                                          <p:spTgt spid="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450"/>
                            </p:stCondLst>
                            <p:childTnLst>
                              <p:par>
                                <p:cTn id="2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3"/>
                                            </p:cond>
                                          </p:stCondLst>
                                        </p:cTn>
                                        <p:tgtEl>
                                          <p:spTgt spid="1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6525"/>
                            </p:stCondLst>
                            <p:childTnLst>
                              <p:par>
                                <p:cTn id="2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6"/>
                                            </p:cond>
                                          </p:stCondLst>
                                        </p:cTn>
                                        <p:tgtEl>
                                          <p:spTgt spid="1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600"/>
                            </p:stCondLst>
                            <p:childTnLst>
                              <p:par>
                                <p:cTn id="2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9"/>
                                            </p:cond>
                                          </p:stCondLst>
                                        </p:cTn>
                                        <p:tgtEl>
                                          <p:spTgt spid="1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675"/>
                            </p:stCondLst>
                            <p:childTnLst>
                              <p:par>
                                <p:cTn id="2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2"/>
                                            </p:cond>
                                          </p:stCondLst>
                                        </p:cTn>
                                        <p:tgtEl>
                                          <p:spTgt spid="1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750"/>
                            </p:stCondLst>
                            <p:childTnLst>
                              <p:par>
                                <p:cTn id="2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5"/>
                                            </p:cond>
                                          </p:stCondLst>
                                        </p:cTn>
                                        <p:tgtEl>
                                          <p:spTgt spid="1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6825"/>
                            </p:stCondLst>
                            <p:childTnLst>
                              <p:par>
                                <p:cTn id="2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8"/>
                                            </p:cond>
                                          </p:stCondLst>
                                        </p:cTn>
                                        <p:tgtEl>
                                          <p:spTgt spid="1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6900"/>
                            </p:stCondLst>
                            <p:childTnLst>
                              <p:par>
                                <p:cTn id="2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1"/>
                                            </p:cond>
                                          </p:stCondLst>
                                        </p:cTn>
                                        <p:tgtEl>
                                          <p:spTgt spid="1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975"/>
                            </p:stCondLst>
                            <p:childTnLst>
                              <p:par>
                                <p:cTn id="2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4"/>
                                            </p:cond>
                                          </p:stCondLst>
                                        </p:cTn>
                                        <p:tgtEl>
                                          <p:spTgt spid="1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50"/>
                            </p:stCondLst>
                            <p:childTnLst>
                              <p:par>
                                <p:cTn id="2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7"/>
                                            </p:cond>
                                          </p:stCondLst>
                                        </p:cTn>
                                        <p:tgtEl>
                                          <p:spTgt spid="1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7125"/>
                            </p:stCondLst>
                            <p:childTnLst>
                              <p:par>
                                <p:cTn id="2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0"/>
                                            </p:cond>
                                          </p:stCondLst>
                                        </p:cTn>
                                        <p:tgtEl>
                                          <p:spTgt spid="1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7200"/>
                            </p:stCondLst>
                            <p:childTnLst>
                              <p:par>
                                <p:cTn id="2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3"/>
                                            </p:cond>
                                          </p:stCondLst>
                                        </p:cTn>
                                        <p:tgtEl>
                                          <p:spTgt spid="1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275"/>
                            </p:stCondLst>
                            <p:childTnLst>
                              <p:par>
                                <p:cTn id="2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6"/>
                                            </p:cond>
                                          </p:stCondLst>
                                        </p:cTn>
                                        <p:tgtEl>
                                          <p:spTgt spid="1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9"/>
                                            </p:cond>
                                          </p:stCondLst>
                                        </p:cTn>
                                        <p:tgtEl>
                                          <p:spTgt spid="1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425"/>
                            </p:stCondLst>
                            <p:childTnLst>
                              <p:par>
                                <p:cTn id="3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2"/>
                                            </p:cond>
                                          </p:stCondLst>
                                        </p:cTn>
                                        <p:tgtEl>
                                          <p:spTgt spid="1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5"/>
                                            </p:cond>
                                          </p:stCondLst>
                                        </p:cTn>
                                        <p:tgtEl>
                                          <p:spTgt spid="1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7575"/>
                            </p:stCondLst>
                            <p:childTnLst>
                              <p:par>
                                <p:cTn id="3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8"/>
                                            </p:cond>
                                          </p:stCondLst>
                                        </p:cTn>
                                        <p:tgtEl>
                                          <p:spTgt spid="1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650"/>
                            </p:stCondLst>
                            <p:childTnLst>
                              <p:par>
                                <p:cTn id="3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1"/>
                                            </p:cond>
                                          </p:stCondLst>
                                        </p:cTn>
                                        <p:tgtEl>
                                          <p:spTgt spid="1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7725"/>
                            </p:stCondLst>
                            <p:childTnLst>
                              <p:par>
                                <p:cTn id="3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4"/>
                                            </p:cond>
                                          </p:stCondLst>
                                        </p:cTn>
                                        <p:tgtEl>
                                          <p:spTgt spid="1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800"/>
                            </p:stCondLst>
                            <p:childTnLst>
                              <p:par>
                                <p:cTn id="3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7"/>
                                            </p:cond>
                                          </p:stCondLst>
                                        </p:cTn>
                                        <p:tgtEl>
                                          <p:spTgt spid="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875"/>
                            </p:stCondLst>
                            <p:childTnLst>
                              <p:par>
                                <p:cTn id="3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0"/>
                                            </p:cond>
                                          </p:stCondLst>
                                        </p:cTn>
                                        <p:tgtEl>
                                          <p:spTgt spid="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7950"/>
                            </p:stCondLst>
                            <p:childTnLst>
                              <p:par>
                                <p:cTn id="3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3"/>
                                            </p:cond>
                                          </p:stCondLst>
                                        </p:cTn>
                                        <p:tgtEl>
                                          <p:spTgt spid="1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25"/>
                            </p:stCondLst>
                            <p:childTnLst>
                              <p:par>
                                <p:cTn id="3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6"/>
                                            </p:cond>
                                          </p:stCondLst>
                                        </p:cTn>
                                        <p:tgtEl>
                                          <p:spTgt spid="1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100"/>
                            </p:stCondLst>
                            <p:childTnLst>
                              <p:par>
                                <p:cTn id="3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9"/>
                                            </p:cond>
                                          </p:stCondLst>
                                        </p:cTn>
                                        <p:tgtEl>
                                          <p:spTgt spid="1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175"/>
                            </p:stCondLst>
                            <p:childTnLst>
                              <p:par>
                                <p:cTn id="3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2"/>
                                            </p:cond>
                                          </p:stCondLst>
                                        </p:cTn>
                                        <p:tgtEl>
                                          <p:spTgt spid="1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250"/>
                            </p:stCondLst>
                            <p:childTnLst>
                              <p:par>
                                <p:cTn id="3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5"/>
                                            </p:cond>
                                          </p:stCondLst>
                                        </p:cTn>
                                        <p:tgtEl>
                                          <p:spTgt spid="1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8325"/>
                            </p:stCondLst>
                            <p:childTnLst>
                              <p:par>
                                <p:cTn id="3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8"/>
                                            </p:cond>
                                          </p:stCondLst>
                                        </p:cTn>
                                        <p:tgtEl>
                                          <p:spTgt spid="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8400"/>
                            </p:stCondLst>
                            <p:childTnLst>
                              <p:par>
                                <p:cTn id="3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1"/>
                                            </p:cond>
                                          </p:stCondLst>
                                        </p:cTn>
                                        <p:tgtEl>
                                          <p:spTgt spid="1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475"/>
                            </p:stCondLst>
                            <p:childTnLst>
                              <p:par>
                                <p:cTn id="3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4"/>
                                            </p:cond>
                                          </p:stCondLst>
                                        </p:cTn>
                                        <p:tgtEl>
                                          <p:spTgt spid="1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7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8625"/>
                            </p:stCondLst>
                            <p:childTnLst>
                              <p:par>
                                <p:cTn id="3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0"/>
                                            </p:cond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8700"/>
                            </p:stCondLst>
                            <p:childTnLst>
                              <p:par>
                                <p:cTn id="3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3"/>
                                            </p:cond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8775"/>
                            </p:stCondLst>
                            <p:childTnLst>
                              <p:par>
                                <p:cTn id="3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6"/>
                                            </p:cond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850"/>
                            </p:stCondLst>
                            <p:childTnLst>
                              <p:par>
                                <p:cTn id="3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9"/>
                                            </p:cond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925"/>
                            </p:stCondLst>
                            <p:childTnLst>
                              <p:par>
                                <p:cTn id="3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2"/>
                                            </p:cond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9000"/>
                            </p:stCondLst>
                            <p:childTnLst>
                              <p:par>
                                <p:cTn id="3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9075"/>
                            </p:stCondLst>
                            <p:childTnLst>
                              <p:par>
                                <p:cTn id="3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8"/>
                                            </p:cond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9150"/>
                            </p:stCondLst>
                            <p:childTnLst>
                              <p:par>
                                <p:cTn id="3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1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225"/>
                            </p:stCondLst>
                            <p:childTnLst>
                              <p:par>
                                <p:cTn id="3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4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9300"/>
                            </p:stCondLst>
                            <p:childTnLst>
                              <p:par>
                                <p:cTn id="3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9375"/>
                            </p:stCondLst>
                            <p:childTnLst>
                              <p:par>
                                <p:cTn id="3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0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9450"/>
                            </p:stCondLst>
                            <p:childTnLst>
                              <p:par>
                                <p:cTn id="3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3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25"/>
                            </p:stCondLst>
                            <p:childTnLst>
                              <p:par>
                                <p:cTn id="3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6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600"/>
                            </p:stCondLst>
                            <p:childTnLst>
                              <p:par>
                                <p:cTn id="38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9"/>
                                            </p:cond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9675"/>
                            </p:stCondLst>
                            <p:childTnLst>
                              <p:par>
                                <p:cTn id="39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2"/>
                                            </p:cond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9750"/>
                            </p:stCondLst>
                            <p:childTnLst>
                              <p:par>
                                <p:cTn id="39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9825"/>
                            </p:stCondLst>
                            <p:childTnLst>
                              <p:par>
                                <p:cTn id="39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8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9900"/>
                            </p:stCondLst>
                            <p:childTnLst>
                              <p:par>
                                <p:cTn id="40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1"/>
                                            </p:cond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975"/>
                            </p:stCondLst>
                            <p:childTnLst>
                              <p:par>
                                <p:cTn id="40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4"/>
                                            </p:cond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50"/>
                            </p:stCondLst>
                            <p:childTnLst>
                              <p:par>
                                <p:cTn id="40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7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125"/>
                            </p:stCondLst>
                            <p:childTnLst>
                              <p:par>
                                <p:cTn id="41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0"/>
                                            </p:cond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3"/>
                                            </p:cond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75"/>
                            </p:stCondLst>
                            <p:childTnLst>
                              <p:par>
                                <p:cTn id="4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6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350"/>
                            </p:stCondLst>
                            <p:childTnLst>
                              <p:par>
                                <p:cTn id="4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9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425"/>
                            </p:stCondLst>
                            <p:childTnLst>
                              <p:par>
                                <p:cTn id="4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2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5"/>
                                            </p:cond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575"/>
                            </p:stCondLst>
                            <p:childTnLst>
                              <p:par>
                                <p:cTn id="42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8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1"/>
                                            </p:cond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0725"/>
                            </p:stCondLst>
                            <p:childTnLst>
                              <p:par>
                                <p:cTn id="43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4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43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7"/>
                                            </p:cond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0875"/>
                            </p:stCondLst>
                            <p:childTnLst>
                              <p:par>
                                <p:cTn id="44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0"/>
                                            </p:cond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0950"/>
                            </p:stCondLst>
                            <p:childTnLst>
                              <p:par>
                                <p:cTn id="44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3"/>
                                            </p:cond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025"/>
                            </p:stCondLst>
                            <p:childTnLst>
                              <p:par>
                                <p:cTn id="4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6"/>
                                            </p:cond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9"/>
                                            </p:cond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75"/>
                            </p:stCondLst>
                            <p:childTnLst>
                              <p:par>
                                <p:cTn id="45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2"/>
                                            </p:cond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1250"/>
                            </p:stCondLst>
                            <p:childTnLst>
                              <p:par>
                                <p:cTn id="45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5"/>
                                            </p:cond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1325"/>
                            </p:stCondLst>
                            <p:childTnLst>
                              <p:par>
                                <p:cTn id="4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8"/>
                                            </p:cond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1"/>
                                            </p:cond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1475"/>
                            </p:stCondLst>
                            <p:childTnLst>
                              <p:par>
                                <p:cTn id="46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4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1550"/>
                            </p:stCondLst>
                            <p:childTnLst>
                              <p:par>
                                <p:cTn id="46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7"/>
                                            </p:cond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1625"/>
                            </p:stCondLst>
                            <p:childTnLst>
                              <p:par>
                                <p:cTn id="47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0"/>
                                            </p:cond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7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3"/>
                                            </p:cond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775"/>
                            </p:stCondLst>
                            <p:childTnLst>
                              <p:par>
                                <p:cTn id="47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6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1850"/>
                            </p:stCondLst>
                            <p:childTnLst>
                              <p:par>
                                <p:cTn id="4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9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1925"/>
                            </p:stCondLst>
                            <p:childTnLst>
                              <p:par>
                                <p:cTn id="48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2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5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2075"/>
                            </p:stCondLst>
                            <p:childTnLst>
                              <p:par>
                                <p:cTn id="48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8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2150"/>
                            </p:stCondLst>
                            <p:childTnLst>
                              <p:par>
                                <p:cTn id="49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1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225"/>
                            </p:stCondLst>
                            <p:childTnLst>
                              <p:par>
                                <p:cTn id="49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4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2300"/>
                            </p:stCondLst>
                            <p:childTnLst>
                              <p:par>
                                <p:cTn id="49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7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2375"/>
                            </p:stCondLst>
                            <p:childTnLst>
                              <p:par>
                                <p:cTn id="50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0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12450"/>
                            </p:stCondLst>
                            <p:childTnLst>
                              <p:par>
                                <p:cTn id="5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3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2525"/>
                            </p:stCondLst>
                            <p:childTnLst>
                              <p:par>
                                <p:cTn id="5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6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600"/>
                            </p:stCondLst>
                            <p:childTnLst>
                              <p:par>
                                <p:cTn id="5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9"/>
                                            </p:cond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2675"/>
                            </p:stCondLst>
                            <p:childTnLst>
                              <p:par>
                                <p:cTn id="5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2"/>
                                            </p:cond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51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5"/>
                                            </p:cond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2825"/>
                            </p:stCondLst>
                            <p:childTnLst>
                              <p:par>
                                <p:cTn id="51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8"/>
                                            </p:cond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2900"/>
                            </p:stCondLst>
                            <p:childTnLst>
                              <p:par>
                                <p:cTn id="52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1"/>
                                            </p:cond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2975"/>
                            </p:stCondLst>
                            <p:childTnLst>
                              <p:par>
                                <p:cTn id="52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4"/>
                                            </p:cond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7"/>
                                            </p:cond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3125"/>
                            </p:stCondLst>
                            <p:childTnLst>
                              <p:par>
                                <p:cTn id="5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0"/>
                                            </p:cond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5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3"/>
                                            </p:cond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3275"/>
                            </p:stCondLst>
                            <p:childTnLst>
                              <p:par>
                                <p:cTn id="5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6"/>
                                            </p:cond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9"/>
                                            </p:cond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3425"/>
                            </p:stCondLst>
                            <p:childTnLst>
                              <p:par>
                                <p:cTn id="5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2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575"/>
                            </p:stCondLst>
                            <p:childTnLst>
                              <p:par>
                                <p:cTn id="5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8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650"/>
                            </p:stCondLst>
                            <p:childTnLst>
                              <p:par>
                                <p:cTn id="5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1"/>
                                            </p:cond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725"/>
                            </p:stCondLst>
                            <p:childTnLst>
                              <p:par>
                                <p:cTn id="5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4"/>
                                            </p:cond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3800"/>
                            </p:stCondLst>
                            <p:childTnLst>
                              <p:par>
                                <p:cTn id="5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7"/>
                                            </p:cond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3875"/>
                            </p:stCondLst>
                            <p:childTnLst>
                              <p:par>
                                <p:cTn id="5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0"/>
                                            </p:cond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3950"/>
                            </p:stCondLst>
                            <p:childTnLst>
                              <p:par>
                                <p:cTn id="5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3"/>
                                            </p:cond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4025"/>
                            </p:stCondLst>
                            <p:childTnLst>
                              <p:par>
                                <p:cTn id="5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6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4100"/>
                            </p:stCondLst>
                            <p:childTnLst>
                              <p:par>
                                <p:cTn id="5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9"/>
                                            </p:cond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175"/>
                            </p:stCondLst>
                            <p:childTnLst>
                              <p:par>
                                <p:cTn id="5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2"/>
                                            </p:cond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4250"/>
                            </p:stCondLst>
                            <p:childTnLst>
                              <p:par>
                                <p:cTn id="5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5"/>
                                            </p:cond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4325"/>
                            </p:stCondLst>
                            <p:childTnLst>
                              <p:par>
                                <p:cTn id="5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8"/>
                                            </p:cond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4400"/>
                            </p:stCondLst>
                            <p:childTnLst>
                              <p:par>
                                <p:cTn id="5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1"/>
                                            </p:cond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4475"/>
                            </p:stCondLst>
                            <p:childTnLst>
                              <p:par>
                                <p:cTn id="5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4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7"/>
                                            </p:cond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4625"/>
                            </p:stCondLst>
                            <p:childTnLst>
                              <p:par>
                                <p:cTn id="5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0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4700"/>
                            </p:stCondLst>
                            <p:childTnLst>
                              <p:par>
                                <p:cTn id="5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3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4775"/>
                            </p:stCondLst>
                            <p:childTnLst>
                              <p:par>
                                <p:cTn id="5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6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4850"/>
                            </p:stCondLst>
                            <p:childTnLst>
                              <p:par>
                                <p:cTn id="5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14925"/>
                            </p:stCondLst>
                            <p:childTnLst>
                              <p:par>
                                <p:cTn id="6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2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5075"/>
                            </p:stCondLst>
                            <p:childTnLst>
                              <p:par>
                                <p:cTn id="6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8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5150"/>
                            </p:stCondLst>
                            <p:childTnLst>
                              <p:par>
                                <p:cTn id="6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1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5225"/>
                            </p:stCondLst>
                            <p:childTnLst>
                              <p:par>
                                <p:cTn id="6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4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5300"/>
                            </p:stCondLst>
                            <p:childTnLst>
                              <p:par>
                                <p:cTn id="6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15375"/>
                            </p:stCondLst>
                            <p:childTnLst>
                              <p:par>
                                <p:cTn id="6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0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5450"/>
                            </p:stCondLst>
                            <p:childTnLst>
                              <p:par>
                                <p:cTn id="6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3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15525"/>
                            </p:stCondLst>
                            <p:childTnLst>
                              <p:par>
                                <p:cTn id="6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6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5600"/>
                            </p:stCondLst>
                            <p:childTnLst>
                              <p:par>
                                <p:cTn id="6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9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675"/>
                            </p:stCondLst>
                            <p:childTnLst>
                              <p:par>
                                <p:cTn id="6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63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5825"/>
                            </p:stCondLst>
                            <p:childTnLst>
                              <p:par>
                                <p:cTn id="63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8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5900"/>
                            </p:stCondLst>
                            <p:childTnLst>
                              <p:par>
                                <p:cTn id="64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1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5975"/>
                            </p:stCondLst>
                            <p:childTnLst>
                              <p:par>
                                <p:cTn id="64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7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6125"/>
                            </p:stCondLst>
                            <p:childTnLst>
                              <p:par>
                                <p:cTn id="65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0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5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3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6275"/>
                            </p:stCondLst>
                            <p:childTnLst>
                              <p:par>
                                <p:cTn id="6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6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9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6425"/>
                            </p:stCondLst>
                            <p:childTnLst>
                              <p:par>
                                <p:cTn id="66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2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6575"/>
                            </p:stCondLst>
                            <p:childTnLst>
                              <p:par>
                                <p:cTn id="6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8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6650"/>
                            </p:stCondLst>
                            <p:childTnLst>
                              <p:par>
                                <p:cTn id="6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6725"/>
                            </p:stCondLst>
                            <p:childTnLst>
                              <p:par>
                                <p:cTn id="6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4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6800"/>
                            </p:stCondLst>
                            <p:childTnLst>
                              <p:par>
                                <p:cTn id="6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7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6875"/>
                            </p:stCondLst>
                            <p:childTnLst>
                              <p:par>
                                <p:cTn id="68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0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950"/>
                            </p:stCondLst>
                            <p:childTnLst>
                              <p:par>
                                <p:cTn id="68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3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7025"/>
                            </p:stCondLst>
                            <p:childTnLst>
                              <p:par>
                                <p:cTn id="68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6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8" grpId="0" animBg="1" autoUpdateAnimBg="0"/>
      <p:bldP spid="11596" grpId="0" animBg="1" autoUpdateAnimBg="0"/>
      <p:bldP spid="11598" grpId="0" animBg="1" autoUpdateAnimBg="0"/>
      <p:bldP spid="11603" grpId="0" animBg="1" autoUpdateAnimBg="0"/>
      <p:bldP spid="11604" grpId="0" animBg="1" autoUpdateAnimBg="0"/>
      <p:bldP spid="11605" grpId="0" animBg="1" autoUpdateAnimBg="0"/>
      <p:bldP spid="11606" grpId="0" animBg="1" autoUpdateAnimBg="0"/>
      <p:bldP spid="11607" grpId="0" animBg="1" autoUpdateAnimBg="0"/>
      <p:bldP spid="11608" grpId="0" animBg="1" autoUpdateAnimBg="0"/>
      <p:bldP spid="11609" grpId="0" animBg="1" autoUpdateAnimBg="0"/>
      <p:bldP spid="11610" grpId="0" animBg="1" autoUpdateAnimBg="0"/>
      <p:bldP spid="11611" grpId="0" animBg="1" autoUpdateAnimBg="0"/>
      <p:bldP spid="11612" grpId="0" animBg="1" autoUpdateAnimBg="0"/>
      <p:bldP spid="11613" grpId="0" animBg="1" autoUpdateAnimBg="0"/>
      <p:bldP spid="11614" grpId="0" animBg="1" autoUpdateAnimBg="0"/>
      <p:bldP spid="11618" grpId="0" animBg="1" autoUpdateAnimBg="0"/>
      <p:bldP spid="11619" grpId="0" animBg="1" autoUpdateAnimBg="0"/>
      <p:bldP spid="11620" grpId="0" animBg="1" autoUpdateAnimBg="0"/>
      <p:bldP spid="11621" grpId="0" animBg="1" autoUpdateAnimBg="0"/>
      <p:bldP spid="11622" grpId="0" animBg="1" autoUpdateAnimBg="0"/>
      <p:bldP spid="11623" grpId="0" animBg="1" autoUpdateAnimBg="0"/>
      <p:bldP spid="11624" grpId="0" animBg="1" autoUpdateAnimBg="0"/>
      <p:bldP spid="11625" grpId="0" animBg="1" autoUpdateAnimBg="0"/>
      <p:bldP spid="11626" grpId="0" animBg="1" autoUpdateAnimBg="0"/>
      <p:bldP spid="11627" grpId="0" animBg="1" autoUpdateAnimBg="0"/>
      <p:bldP spid="11628" grpId="0" animBg="1" autoUpdateAnimBg="0"/>
      <p:bldP spid="11629" grpId="0" animBg="1" autoUpdateAnimBg="0"/>
      <p:bldP spid="11630" grpId="0" animBg="1" autoUpdateAnimBg="0"/>
      <p:bldP spid="11631" grpId="0" animBg="1" autoUpdateAnimBg="0"/>
      <p:bldP spid="11632" grpId="0" animBg="1" autoUpdateAnimBg="0"/>
      <p:bldP spid="11636" grpId="0" animBg="1" autoUpdateAnimBg="0"/>
      <p:bldP spid="11637" grpId="0" animBg="1" autoUpdateAnimBg="0"/>
      <p:bldP spid="11638" grpId="0" animBg="1" autoUpdateAnimBg="0"/>
      <p:bldP spid="11642" grpId="0" animBg="1" autoUpdateAnimBg="0"/>
      <p:bldP spid="11643" grpId="0" animBg="1" autoUpdateAnimBg="0"/>
      <p:bldP spid="11644" grpId="0" animBg="1" autoUpdateAnimBg="0"/>
      <p:bldP spid="11645" grpId="0" animBg="1" autoUpdateAnimBg="0"/>
      <p:bldP spid="11646" grpId="0" animBg="1" autoUpdateAnimBg="0"/>
      <p:bldP spid="11647" grpId="0" animBg="1" autoUpdateAnimBg="0"/>
      <p:bldP spid="11648" grpId="0" animBg="1" autoUpdateAnimBg="0"/>
      <p:bldP spid="11649" grpId="0" animBg="1" autoUpdateAnimBg="0"/>
      <p:bldP spid="11650" grpId="0" animBg="1" autoUpdateAnimBg="0"/>
      <p:bldP spid="11651" grpId="0" animBg="1" autoUpdateAnimBg="0"/>
      <p:bldP spid="11652" grpId="0" animBg="1" autoUpdateAnimBg="0"/>
      <p:bldP spid="11653" grpId="0" animBg="1" autoUpdateAnimBg="0"/>
      <p:bldP spid="11654" grpId="0" animBg="1" autoUpdateAnimBg="0"/>
      <p:bldP spid="11655" grpId="0" animBg="1" autoUpdateAnimBg="0"/>
      <p:bldP spid="11656" grpId="0" animBg="1" autoUpdateAnimBg="0"/>
      <p:bldP spid="11657" grpId="0" animBg="1" autoUpdateAnimBg="0"/>
      <p:bldP spid="11658" grpId="0" animBg="1" autoUpdateAnimBg="0"/>
      <p:bldP spid="11659" grpId="0" animBg="1" autoUpdateAnimBg="0"/>
      <p:bldP spid="11660" grpId="0" animBg="1" autoUpdateAnimBg="0"/>
      <p:bldP spid="11661" grpId="0" animBg="1" autoUpdateAnimBg="0"/>
      <p:bldP spid="11662" grpId="0" animBg="1" autoUpdateAnimBg="0"/>
      <p:bldP spid="11663" grpId="0" animBg="1" autoUpdateAnimBg="0"/>
      <p:bldP spid="11664" grpId="0" animBg="1" autoUpdateAnimBg="0"/>
      <p:bldP spid="11665" grpId="0" animBg="1" autoUpdateAnimBg="0"/>
      <p:bldP spid="11666" grpId="0" animBg="1" autoUpdateAnimBg="0"/>
      <p:bldP spid="11667" grpId="0" animBg="1" autoUpdateAnimBg="0"/>
      <p:bldP spid="11668" grpId="0" animBg="1" autoUpdateAnimBg="0"/>
      <p:bldP spid="11670" grpId="0" animBg="1" autoUpdateAnimBg="0"/>
      <p:bldP spid="11671" grpId="0" animBg="1" autoUpdateAnimBg="0"/>
      <p:bldP spid="11672" grpId="0" animBg="1" autoUpdateAnimBg="0"/>
      <p:bldP spid="11673" grpId="0" animBg="1" autoUpdateAnimBg="0"/>
      <p:bldP spid="11674" grpId="0" animBg="1" autoUpdateAnimBg="0"/>
      <p:bldP spid="11678" grpId="0" animBg="1" autoUpdateAnimBg="0"/>
      <p:bldP spid="11680" grpId="0" animBg="1" autoUpdateAnimBg="0"/>
      <p:bldP spid="11681" grpId="0" animBg="1" autoUpdateAnimBg="0"/>
      <p:bldP spid="11682" grpId="0" animBg="1" autoUpdateAnimBg="0"/>
      <p:bldP spid="11683" grpId="0" animBg="1" autoUpdateAnimBg="0"/>
      <p:bldP spid="11684" grpId="0" animBg="1" autoUpdateAnimBg="0"/>
      <p:bldP spid="11685" grpId="0" animBg="1" autoUpdateAnimBg="0"/>
      <p:bldP spid="11686" grpId="0" animBg="1" autoUpdateAnimBg="0"/>
      <p:bldP spid="11690" grpId="0" animBg="1" autoUpdateAnimBg="0"/>
      <p:bldP spid="11691" grpId="0" animBg="1" autoUpdateAnimBg="0"/>
      <p:bldP spid="11692" grpId="0" animBg="1" autoUpdateAnimBg="0"/>
      <p:bldP spid="11854" grpId="0" animBg="1" autoUpdateAnimBg="0"/>
      <p:bldP spid="11855" grpId="0" animBg="1" autoUpdateAnimBg="0"/>
      <p:bldP spid="11856" grpId="0" animBg="1" autoUpdateAnimBg="0"/>
      <p:bldP spid="11857" grpId="0" animBg="1" autoUpdateAnimBg="0"/>
      <p:bldP spid="11858" grpId="0" animBg="1" autoUpdateAnimBg="0"/>
      <p:bldP spid="11859" grpId="0" animBg="1" autoUpdateAnimBg="0"/>
      <p:bldP spid="11860" grpId="0" animBg="1" autoUpdateAnimBg="0"/>
      <p:bldP spid="11861" grpId="0" animBg="1" autoUpdateAnimBg="0"/>
      <p:bldP spid="11862" grpId="0" animBg="1" autoUpdateAnimBg="0"/>
      <p:bldP spid="11863" grpId="0" animBg="1" autoUpdateAnimBg="0"/>
      <p:bldP spid="11864" grpId="0" animBg="1" autoUpdateAnimBg="0"/>
      <p:bldP spid="11865" grpId="0" animBg="1" autoUpdateAnimBg="0"/>
      <p:bldP spid="11866" grpId="0" animBg="1" autoUpdateAnimBg="0"/>
      <p:bldP spid="11867" grpId="0" animBg="1" autoUpdateAnimBg="0"/>
      <p:bldP spid="11868" grpId="0" animBg="1" autoUpdateAnimBg="0"/>
      <p:bldP spid="11869" grpId="0" animBg="1" autoUpdateAnimBg="0"/>
      <p:bldP spid="11870" grpId="0" animBg="1" autoUpdateAnimBg="0"/>
      <p:bldP spid="11871" grpId="0" animBg="1" autoUpdateAnimBg="0"/>
      <p:bldP spid="11872" grpId="0" animBg="1" autoUpdateAnimBg="0"/>
      <p:bldP spid="11873" grpId="0" animBg="1" autoUpdateAnimBg="0"/>
      <p:bldP spid="11874" grpId="0" animBg="1" autoUpdateAnimBg="0"/>
      <p:bldP spid="11875" grpId="0" animBg="1" autoUpdateAnimBg="0"/>
      <p:bldP spid="11876" grpId="0" animBg="1" autoUpdateAnimBg="0"/>
      <p:bldP spid="11877" grpId="0" animBg="1" autoUpdateAnimBg="0"/>
      <p:bldP spid="11878" grpId="0" animBg="1" autoUpdateAnimBg="0"/>
      <p:bldP spid="11879" grpId="0" animBg="1" autoUpdateAnimBg="0"/>
      <p:bldP spid="11880" grpId="0" animBg="1" autoUpdateAnimBg="0"/>
      <p:bldP spid="11881" grpId="0" animBg="1" autoUpdateAnimBg="0"/>
      <p:bldP spid="11882" grpId="0" animBg="1" autoUpdateAnimBg="0"/>
      <p:bldP spid="11883" grpId="0" animBg="1" autoUpdateAnimBg="0"/>
      <p:bldP spid="11884" grpId="0" animBg="1" autoUpdateAnimBg="0"/>
      <p:bldP spid="11885" grpId="0" animBg="1" autoUpdateAnimBg="0"/>
      <p:bldP spid="11886" grpId="0" animBg="1" autoUpdateAnimBg="0"/>
      <p:bldP spid="11887" grpId="0" animBg="1" autoUpdateAnimBg="0"/>
      <p:bldP spid="11888" grpId="0" animBg="1" autoUpdateAnimBg="0"/>
      <p:bldP spid="11891" grpId="0" animBg="1" autoUpdateAnimBg="0"/>
      <p:bldP spid="147" grpId="0" animBg="1" autoUpdateAnimBg="0"/>
      <p:bldP spid="148" grpId="0" animBg="1" autoUpdateAnimBg="0"/>
      <p:bldP spid="149" grpId="0" animBg="1" autoUpdateAnimBg="0"/>
      <p:bldP spid="150" grpId="0" animBg="1" autoUpdateAnimBg="0"/>
      <p:bldP spid="151" grpId="0" animBg="1" autoUpdateAnimBg="0"/>
      <p:bldP spid="152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 autoUpdateAnimBg="0"/>
      <p:bldP spid="158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 autoUpdateAnimBg="0"/>
      <p:bldP spid="16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1" grpId="0" animBg="1" autoUpdateAnimBg="0"/>
      <p:bldP spid="172" grpId="0" animBg="1" autoUpdateAnimBg="0"/>
      <p:bldP spid="173" grpId="0" animBg="1" autoUpdateAnimBg="0"/>
      <p:bldP spid="174" grpId="0" animBg="1" autoUpdateAnimBg="0"/>
      <p:bldP spid="175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180" grpId="0" animBg="1" autoUpdateAnimBg="0"/>
      <p:bldP spid="181" grpId="0" animBg="1" autoUpdateAnimBg="0"/>
      <p:bldP spid="182" grpId="0" animBg="1" autoUpdateAnimBg="0"/>
      <p:bldP spid="183" grpId="0" animBg="1" autoUpdateAnimBg="0"/>
      <p:bldP spid="185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 autoUpdateAnimBg="0"/>
      <p:bldP spid="191" grpId="0" animBg="1" autoUpdateAnimBg="0"/>
      <p:bldP spid="192" grpId="0" animBg="1" autoUpdateAnimBg="0"/>
      <p:bldP spid="193" grpId="0" animBg="1" autoUpdateAnimBg="0"/>
      <p:bldP spid="194" grpId="0" animBg="1" autoUpdateAnimBg="0"/>
      <p:bldP spid="195" grpId="0" animBg="1" autoUpdateAnimBg="0"/>
      <p:bldP spid="196" grpId="0" animBg="1" autoUpdateAnimBg="0"/>
      <p:bldP spid="197" grpId="0" animBg="1" autoUpdateAnimBg="0"/>
      <p:bldP spid="198" grpId="0" animBg="1" autoUpdateAnimBg="0"/>
      <p:bldP spid="19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 autoUpdateAnimBg="0"/>
      <p:bldP spid="228" grpId="0" animBg="1" autoUpdateAnimBg="0"/>
      <p:bldP spid="229" grpId="0" animBg="1" autoUpdateAnimBg="0"/>
      <p:bldP spid="230" grpId="0" animBg="1" autoUpdateAnimBg="0"/>
      <p:bldP spid="231" grpId="0" animBg="1" autoUpdateAnimBg="0"/>
      <p:bldP spid="232" grpId="0" animBg="1" autoUpdateAnimBg="0"/>
      <p:bldP spid="233" grpId="0" animBg="1" autoUpdateAnimBg="0"/>
      <p:bldP spid="234" grpId="0" animBg="1" autoUpdateAnimBg="0"/>
      <p:bldP spid="235" grpId="0" animBg="1" autoUpdateAnimBg="0"/>
      <p:bldP spid="236" grpId="0" animBg="1" autoUpdateAnimBg="0"/>
      <p:bldP spid="237" grpId="0" animBg="1" autoUpdateAnimBg="0"/>
      <p:bldP spid="238" grpId="0" animBg="1" autoUpdateAnimBg="0"/>
      <p:bldP spid="239" grpId="0" animBg="1" autoUpdateAnimBg="0"/>
      <p:bldP spid="240" grpId="0" animBg="1" autoUpdateAnimBg="0"/>
      <p:bldP spid="241" grpId="0" animBg="1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46" grpId="0" animBg="1" autoUpdateAnimBg="0"/>
      <p:bldP spid="247" grpId="0" animBg="1" autoUpdateAnimBg="0"/>
      <p:bldP spid="248" grpId="0" animBg="1" autoUpdateAnimBg="0"/>
      <p:bldP spid="249" grpId="0" animBg="1" autoUpdateAnimBg="0"/>
      <p:bldP spid="250" grpId="0" animBg="1" autoUpdateAnimBg="0"/>
      <p:bldP spid="251" grpId="0" animBg="1" autoUpdateAnimBg="0"/>
      <p:bldP spid="252" grpId="0" animBg="1" autoUpdateAnimBg="0"/>
      <p:bldP spid="253" grpId="0" animBg="1" autoUpdateAnimBg="0"/>
      <p:bldP spid="254" grpId="0" animBg="1" autoUpdateAnimBg="0"/>
      <p:bldP spid="255" grpId="0" animBg="1" autoUpdateAnimBg="0"/>
      <p:bldP spid="256" grpId="0" animBg="1" autoUpdateAnimBg="0"/>
      <p:bldP spid="257" grpId="0" animBg="1" autoUpdateAnimBg="0"/>
      <p:bldP spid="258" grpId="0" animBg="1" autoUpdateAnimBg="0"/>
      <p:bldP spid="259" grpId="0" animBg="1" autoUpdateAnimBg="0"/>
      <p:bldP spid="2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6600" b="1" cap="all" spc="0" dirty="0" smtClean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Tahoma" pitchFamily="34" charset="0"/>
                <a:cs typeface="Tahoma" pitchFamily="34" charset="0"/>
              </a:rPr>
              <a:t>Metodologia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429388" y="3357562"/>
            <a:ext cx="1285884" cy="785818"/>
            <a:chOff x="3143240" y="214290"/>
            <a:chExt cx="1571636" cy="928694"/>
          </a:xfrm>
        </p:grpSpPr>
        <p:sp>
          <p:nvSpPr>
            <p:cNvPr id="6" name="Retângulo 5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Dissolve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143372" y="5643578"/>
            <a:ext cx="1285884" cy="785818"/>
            <a:chOff x="3143240" y="214290"/>
            <a:chExt cx="1571636" cy="928694"/>
          </a:xfrm>
        </p:grpSpPr>
        <p:sp>
          <p:nvSpPr>
            <p:cNvPr id="9" name="Retângulo 8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143240" y="467570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Edição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29190" y="3357562"/>
            <a:ext cx="1285884" cy="785818"/>
            <a:chOff x="3143240" y="214290"/>
            <a:chExt cx="1571636" cy="928694"/>
          </a:xfrm>
        </p:grpSpPr>
        <p:sp>
          <p:nvSpPr>
            <p:cNvPr id="12" name="Retângulo 11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Fade-Out</a:t>
              </a:r>
              <a:endParaRPr lang="pt-BR" sz="1100" u="non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428992" y="3357562"/>
            <a:ext cx="1285884" cy="785818"/>
            <a:chOff x="3143240" y="214290"/>
            <a:chExt cx="1571636" cy="928694"/>
          </a:xfrm>
        </p:grpSpPr>
        <p:sp>
          <p:nvSpPr>
            <p:cNvPr id="15" name="Retângulo 14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143240" y="380474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</a:t>
              </a:r>
              <a:r>
                <a:rPr lang="pt-BR" sz="1100" u="none" dirty="0" err="1" smtClean="0">
                  <a:solidFill>
                    <a:schemeClr val="bg1"/>
                  </a:solidFill>
                </a:rPr>
                <a:t>Fade-In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928794" y="3357562"/>
            <a:ext cx="1285884" cy="785818"/>
            <a:chOff x="3143240" y="214290"/>
            <a:chExt cx="1571636" cy="928694"/>
          </a:xfrm>
        </p:grpSpPr>
        <p:sp>
          <p:nvSpPr>
            <p:cNvPr id="18" name="Retângulo 17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143240" y="383143"/>
              <a:ext cx="1571636" cy="50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Detecção de Cortes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43372" y="1643050"/>
            <a:ext cx="1285884" cy="785818"/>
            <a:chOff x="3143240" y="214290"/>
            <a:chExt cx="1571636" cy="928694"/>
          </a:xfrm>
        </p:grpSpPr>
        <p:sp>
          <p:nvSpPr>
            <p:cNvPr id="21" name="Retângulo 20"/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43240" y="540741"/>
              <a:ext cx="1571636" cy="309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1357290" y="2786058"/>
            <a:ext cx="6858048" cy="2214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rot="5400000">
            <a:off x="4464843" y="5322107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23" idx="0"/>
          </p:cNvCxnSpPr>
          <p:nvPr/>
        </p:nvCxnSpPr>
        <p:spPr>
          <a:xfrm rot="5400000">
            <a:off x="4607719" y="260746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143108" y="4429132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none" dirty="0" smtClean="0"/>
              <a:t>Detecção de Transições</a:t>
            </a:r>
            <a:endParaRPr lang="pt-BR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ta para a direita 91"/>
          <p:cNvSpPr/>
          <p:nvPr/>
        </p:nvSpPr>
        <p:spPr>
          <a:xfrm>
            <a:off x="4714876" y="571480"/>
            <a:ext cx="857256" cy="35719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5643570" y="214290"/>
            <a:ext cx="3143272" cy="35719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rot="5400000">
            <a:off x="3679025" y="1464455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3143240" y="285728"/>
            <a:ext cx="1571636" cy="928694"/>
            <a:chOff x="3143240" y="214290"/>
            <a:chExt cx="1571636" cy="928694"/>
          </a:xfrm>
        </p:grpSpPr>
        <p:sp>
          <p:nvSpPr>
            <p:cNvPr id="28" name="Retângulo 27">
              <a:hlinkClick r:id="rId3" action="ppaction://hlinksldjump"/>
            </p:cNvPr>
            <p:cNvSpPr/>
            <p:nvPr/>
          </p:nvSpPr>
          <p:spPr>
            <a:xfrm>
              <a:off x="3143240" y="214290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143240" y="357166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 – Montagem de Ritmo Visual por Sub-Amostragem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43240" y="3357562"/>
            <a:ext cx="1571636" cy="928694"/>
            <a:chOff x="3929058" y="3500438"/>
            <a:chExt cx="1571636" cy="928694"/>
          </a:xfrm>
        </p:grpSpPr>
        <p:sp>
          <p:nvSpPr>
            <p:cNvPr id="29" name="Retângulo 28">
              <a:hlinkClick r:id="rId4" action="ppaction://hlinksldjump"/>
            </p:cNvPr>
            <p:cNvSpPr/>
            <p:nvPr/>
          </p:nvSpPr>
          <p:spPr>
            <a:xfrm>
              <a:off x="3929058" y="3500438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929058" y="3643314"/>
              <a:ext cx="157163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4 – Detecção de Bordas: Operador Sobel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143240" y="5857892"/>
            <a:ext cx="1571636" cy="928694"/>
            <a:chOff x="3929058" y="5715016"/>
            <a:chExt cx="1571636" cy="928694"/>
          </a:xfrm>
        </p:grpSpPr>
        <p:sp>
          <p:nvSpPr>
            <p:cNvPr id="31" name="Retângulo 30"/>
            <p:cNvSpPr/>
            <p:nvPr/>
          </p:nvSpPr>
          <p:spPr>
            <a:xfrm>
              <a:off x="3929058" y="5715016"/>
              <a:ext cx="1571636" cy="9286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929058" y="59293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6 – Limiar de corte e contagem de pontos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6429388" y="2000240"/>
            <a:ext cx="1571636" cy="857256"/>
            <a:chOff x="6786578" y="2143116"/>
            <a:chExt cx="1571636" cy="857256"/>
          </a:xfrm>
        </p:grpSpPr>
        <p:sp>
          <p:nvSpPr>
            <p:cNvPr id="33" name="Retângulo 32"/>
            <p:cNvSpPr/>
            <p:nvPr/>
          </p:nvSpPr>
          <p:spPr>
            <a:xfrm>
              <a:off x="6786578" y="2143116"/>
              <a:ext cx="1571636" cy="8572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786578" y="2357430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2.2 – Cálculo da Diagonal Principal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000364" y="1714488"/>
            <a:ext cx="1857388" cy="1214446"/>
            <a:chOff x="3786182" y="1928802"/>
            <a:chExt cx="1857388" cy="1214446"/>
          </a:xfrm>
        </p:grpSpPr>
        <p:sp>
          <p:nvSpPr>
            <p:cNvPr id="37" name="Retângulo 36">
              <a:hlinkClick r:id="rId5" action="ppaction://hlinksldjump"/>
            </p:cNvPr>
            <p:cNvSpPr/>
            <p:nvPr/>
          </p:nvSpPr>
          <p:spPr>
            <a:xfrm>
              <a:off x="3786182" y="1928802"/>
              <a:ext cx="1857388" cy="121444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786182" y="2143116"/>
              <a:ext cx="18573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3 – Filtragem Espacial: Suavização da imagem por processos de convolução</a:t>
              </a: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1000100" y="214290"/>
            <a:ext cx="1571636" cy="928694"/>
            <a:chOff x="1785918" y="285728"/>
            <a:chExt cx="1571636" cy="928694"/>
          </a:xfrm>
        </p:grpSpPr>
        <p:sp>
          <p:nvSpPr>
            <p:cNvPr id="39" name="Fluxograma: Entrada manual 38"/>
            <p:cNvSpPr/>
            <p:nvPr/>
          </p:nvSpPr>
          <p:spPr>
            <a:xfrm>
              <a:off x="1785918" y="285728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785918" y="6670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1 - Vídeo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429388" y="357166"/>
            <a:ext cx="1571636" cy="928694"/>
            <a:chOff x="6715140" y="428604"/>
            <a:chExt cx="1571636" cy="928694"/>
          </a:xfrm>
        </p:grpSpPr>
        <p:sp>
          <p:nvSpPr>
            <p:cNvPr id="40" name="Fluxograma: Entrada manual 39"/>
            <p:cNvSpPr/>
            <p:nvPr/>
          </p:nvSpPr>
          <p:spPr>
            <a:xfrm>
              <a:off x="6715140" y="428604"/>
              <a:ext cx="1571636" cy="928694"/>
            </a:xfrm>
            <a:prstGeom prst="flowChartManualInp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715140" y="785794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2.1 - Frame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71802" y="4786322"/>
            <a:ext cx="1714512" cy="642942"/>
            <a:chOff x="3857620" y="4643446"/>
            <a:chExt cx="1714512" cy="642942"/>
          </a:xfrm>
        </p:grpSpPr>
        <p:sp>
          <p:nvSpPr>
            <p:cNvPr id="47" name="Fluxograma: Terminação 46"/>
            <p:cNvSpPr/>
            <p:nvPr/>
          </p:nvSpPr>
          <p:spPr>
            <a:xfrm>
              <a:off x="3857620" y="4643446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929058" y="4857760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5 – Mapa de Bordas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429256" y="5929330"/>
            <a:ext cx="1714512" cy="642942"/>
            <a:chOff x="6072198" y="5643578"/>
            <a:chExt cx="1714512" cy="642942"/>
          </a:xfrm>
        </p:grpSpPr>
        <p:sp>
          <p:nvSpPr>
            <p:cNvPr id="48" name="Fluxograma: Terminação 47"/>
            <p:cNvSpPr/>
            <p:nvPr/>
          </p:nvSpPr>
          <p:spPr>
            <a:xfrm>
              <a:off x="6072198" y="5643578"/>
              <a:ext cx="1714512" cy="642942"/>
            </a:xfrm>
            <a:prstGeom prst="flowChartTermina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10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072198" y="5857892"/>
              <a:ext cx="1571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u="none" dirty="0" smtClean="0">
                  <a:solidFill>
                    <a:schemeClr val="bg1"/>
                  </a:solidFill>
                </a:rPr>
                <a:t>7 - Transições</a:t>
              </a:r>
              <a:endParaRPr lang="pt-BR" sz="1100" u="none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>
            <a:off x="4786314" y="62865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2571736" y="6429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rot="5400000">
            <a:off x="3714744" y="314324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5400000">
            <a:off x="3679025" y="4536289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>
            <a:off x="6858016" y="16430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do 84"/>
          <p:cNvCxnSpPr/>
          <p:nvPr/>
        </p:nvCxnSpPr>
        <p:spPr>
          <a:xfrm rot="10800000">
            <a:off x="6429388" y="845162"/>
            <a:ext cx="1588" cy="1584837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rot="5400000">
            <a:off x="3714744" y="564357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5786446" y="3120094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none" dirty="0" smtClean="0"/>
              <a:t>Montagem do Ritmo Visual por  Sub-Amostragem</a:t>
            </a:r>
            <a:endParaRPr lang="pt-BR" sz="14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000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2144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9287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3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6431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4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3575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5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40719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6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47863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7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550069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8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21507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9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92945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10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764383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11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8358214" y="1785926"/>
            <a:ext cx="714380" cy="11430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none" dirty="0" smtClean="0">
                <a:solidFill>
                  <a:schemeClr val="bg1"/>
                </a:solidFill>
              </a:rPr>
              <a:t>Frame 12</a:t>
            </a:r>
            <a:endParaRPr lang="pt-BR" sz="1400" u="none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Ritmo Visual</a:t>
            </a:r>
          </a:p>
        </p:txBody>
      </p:sp>
      <p:sp>
        <p:nvSpPr>
          <p:cNvPr id="6" name="Seta em curva para baixo 5">
            <a:hlinkClick r:id="rId2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2886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285748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2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328611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3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71474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4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414337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5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457200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6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500062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7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5429256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8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5857884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9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6286512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10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6715140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11</a:t>
            </a:r>
            <a:endParaRPr lang="pt-BR" u="none" dirty="0">
              <a:solidFill>
                <a:schemeClr val="bg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7143768" y="3286124"/>
            <a:ext cx="428628" cy="3357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u="none" dirty="0" smtClean="0">
                <a:solidFill>
                  <a:schemeClr val="bg1"/>
                </a:solidFill>
              </a:rPr>
              <a:t>Coluna 12</a:t>
            </a:r>
            <a:endParaRPr lang="pt-BR" u="none" dirty="0">
              <a:solidFill>
                <a:schemeClr val="bg1"/>
              </a:solidFill>
            </a:endParaRPr>
          </a:p>
        </p:txBody>
      </p:sp>
      <p:cxnSp>
        <p:nvCxnSpPr>
          <p:cNvPr id="103" name="Conector reto 102"/>
          <p:cNvCxnSpPr/>
          <p:nvPr/>
        </p:nvCxnSpPr>
        <p:spPr>
          <a:xfrm rot="16200000" flipH="1">
            <a:off x="2500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16200000" flipH="1">
            <a:off x="9643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 rot="16200000" flipH="1">
            <a:off x="16787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 rot="16200000" flipH="1">
            <a:off x="23931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/>
          <p:nvPr/>
        </p:nvCxnSpPr>
        <p:spPr>
          <a:xfrm rot="16200000" flipH="1">
            <a:off x="310752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 rot="16200000" flipH="1">
            <a:off x="382190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rot="16200000" flipH="1">
            <a:off x="453628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 rot="16200000" flipH="1">
            <a:off x="525066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rot="16200000" flipH="1">
            <a:off x="5965041" y="2035959"/>
            <a:ext cx="1214446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rot="16200000" flipH="1">
            <a:off x="664370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rot="16200000" flipH="1">
            <a:off x="7358082" y="2000240"/>
            <a:ext cx="1285884" cy="714380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 rot="16200000" flipH="1">
            <a:off x="8108181" y="2035959"/>
            <a:ext cx="1143008" cy="64294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Filtragem</a:t>
            </a:r>
            <a:r>
              <a:rPr kumimoji="0" lang="pt-BR" sz="4800" b="1" i="0" u="none" strike="noStrike" kern="1200" cap="all" spc="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espacial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58370" name="Picture 2" descr="C:\Documents and Settings\Thiago Mizutani\Meus documentos\FEI\TCC\TCC Master\LATEX\imagens\filtragem_masc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57298"/>
            <a:ext cx="6056617" cy="5286412"/>
          </a:xfrm>
          <a:prstGeom prst="rect">
            <a:avLst/>
          </a:prstGeom>
          <a:noFill/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286644" y="3143248"/>
          <a:ext cx="1500198" cy="135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500066"/>
                <a:gridCol w="500066"/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:\Documents and Settings\Thiago Mizutani\Meus documentos\FEI\TCC\TCC Master\DEV\r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71612"/>
            <a:ext cx="5215980" cy="5143536"/>
          </a:xfrm>
          <a:prstGeom prst="rect">
            <a:avLst/>
          </a:prstGeom>
          <a:noFill/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857224" y="21429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Filtragem</a:t>
            </a:r>
            <a:r>
              <a:rPr kumimoji="0" lang="pt-BR" sz="4800" b="1" i="0" u="none" strike="noStrike" kern="1200" cap="all" spc="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 espacial</a:t>
            </a:r>
            <a:endParaRPr kumimoji="0" lang="pt-BR" sz="4800" b="1" i="0" u="none" strike="noStrike" kern="1200" cap="all" spc="0" normalizeH="0" baseline="0" noProof="0" dirty="0" smtClean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480294" y="1704892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000364" y="171334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500430" y="17144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4000496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4500562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000628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500694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6000760" y="171448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2500298" y="219536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3020368" y="2203812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520434" y="220495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4020500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4520566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5020632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5520698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ela 26"/>
          <p:cNvGraphicFramePr>
            <a:graphicFrameLocks noGrp="1"/>
          </p:cNvGraphicFramePr>
          <p:nvPr/>
        </p:nvGraphicFramePr>
        <p:xfrm>
          <a:off x="6020764" y="220495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2500298" y="269542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/>
        </p:nvGraphicFramePr>
        <p:xfrm>
          <a:off x="3020368" y="2703878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3520434" y="270502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/>
        </p:nvGraphicFramePr>
        <p:xfrm>
          <a:off x="4020500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/>
        </p:nvGraphicFramePr>
        <p:xfrm>
          <a:off x="4520566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/>
        </p:nvGraphicFramePr>
        <p:xfrm>
          <a:off x="5020632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5520698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/>
        </p:nvGraphicFramePr>
        <p:xfrm>
          <a:off x="6020764" y="270502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/>
        </p:nvGraphicFramePr>
        <p:xfrm>
          <a:off x="2500298" y="319549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3020368" y="320394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/>
        </p:nvGraphicFramePr>
        <p:xfrm>
          <a:off x="3520434" y="320509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/>
        </p:nvGraphicFramePr>
        <p:xfrm>
          <a:off x="4020500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/>
        </p:nvGraphicFramePr>
        <p:xfrm>
          <a:off x="4520566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/>
        </p:nvGraphicFramePr>
        <p:xfrm>
          <a:off x="5020632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5520698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ela 42"/>
          <p:cNvGraphicFramePr>
            <a:graphicFrameLocks noGrp="1"/>
          </p:cNvGraphicFramePr>
          <p:nvPr/>
        </p:nvGraphicFramePr>
        <p:xfrm>
          <a:off x="6020764" y="320508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/>
        </p:nvGraphicFramePr>
        <p:xfrm>
          <a:off x="2500298" y="364331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3020368" y="3651765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/>
        </p:nvGraphicFramePr>
        <p:xfrm>
          <a:off x="3520434" y="365291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/>
        </p:nvGraphicFramePr>
        <p:xfrm>
          <a:off x="4020500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/>
        </p:nvGraphicFramePr>
        <p:xfrm>
          <a:off x="4520566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ela 48"/>
          <p:cNvGraphicFramePr>
            <a:graphicFrameLocks noGrp="1"/>
          </p:cNvGraphicFramePr>
          <p:nvPr/>
        </p:nvGraphicFramePr>
        <p:xfrm>
          <a:off x="5020632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/>
        </p:nvGraphicFramePr>
        <p:xfrm>
          <a:off x="5520698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Tabela 50"/>
          <p:cNvGraphicFramePr>
            <a:graphicFrameLocks noGrp="1"/>
          </p:cNvGraphicFramePr>
          <p:nvPr/>
        </p:nvGraphicFramePr>
        <p:xfrm>
          <a:off x="6020764" y="365291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ela 51"/>
          <p:cNvGraphicFramePr>
            <a:graphicFrameLocks noGrp="1"/>
          </p:cNvGraphicFramePr>
          <p:nvPr/>
        </p:nvGraphicFramePr>
        <p:xfrm>
          <a:off x="2500298" y="414338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Tabela 52"/>
          <p:cNvGraphicFramePr>
            <a:graphicFrameLocks noGrp="1"/>
          </p:cNvGraphicFramePr>
          <p:nvPr/>
        </p:nvGraphicFramePr>
        <p:xfrm>
          <a:off x="3020368" y="415183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Tabela 53"/>
          <p:cNvGraphicFramePr>
            <a:graphicFrameLocks noGrp="1"/>
          </p:cNvGraphicFramePr>
          <p:nvPr/>
        </p:nvGraphicFramePr>
        <p:xfrm>
          <a:off x="3520434" y="4152977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/>
        </p:nvGraphicFramePr>
        <p:xfrm>
          <a:off x="4020500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Tabela 55"/>
          <p:cNvGraphicFramePr>
            <a:graphicFrameLocks noGrp="1"/>
          </p:cNvGraphicFramePr>
          <p:nvPr/>
        </p:nvGraphicFramePr>
        <p:xfrm>
          <a:off x="4520566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/>
        </p:nvGraphicFramePr>
        <p:xfrm>
          <a:off x="5020632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Tabela 57"/>
          <p:cNvGraphicFramePr>
            <a:graphicFrameLocks noGrp="1"/>
          </p:cNvGraphicFramePr>
          <p:nvPr/>
        </p:nvGraphicFramePr>
        <p:xfrm>
          <a:off x="5520698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Tabela 58"/>
          <p:cNvGraphicFramePr>
            <a:graphicFrameLocks noGrp="1"/>
          </p:cNvGraphicFramePr>
          <p:nvPr/>
        </p:nvGraphicFramePr>
        <p:xfrm>
          <a:off x="6020764" y="4152976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0" name="Tabela 59"/>
          <p:cNvGraphicFramePr>
            <a:graphicFrameLocks noGrp="1"/>
          </p:cNvGraphicFramePr>
          <p:nvPr/>
        </p:nvGraphicFramePr>
        <p:xfrm>
          <a:off x="2500298" y="4624253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/>
        </p:nvGraphicFramePr>
        <p:xfrm>
          <a:off x="3020368" y="463270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Tabela 61"/>
          <p:cNvGraphicFramePr>
            <a:graphicFrameLocks noGrp="1"/>
          </p:cNvGraphicFramePr>
          <p:nvPr/>
        </p:nvGraphicFramePr>
        <p:xfrm>
          <a:off x="3520434" y="463385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Tabela 62"/>
          <p:cNvGraphicFramePr>
            <a:graphicFrameLocks noGrp="1"/>
          </p:cNvGraphicFramePr>
          <p:nvPr/>
        </p:nvGraphicFramePr>
        <p:xfrm>
          <a:off x="4020500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Tabela 63"/>
          <p:cNvGraphicFramePr>
            <a:graphicFrameLocks noGrp="1"/>
          </p:cNvGraphicFramePr>
          <p:nvPr/>
        </p:nvGraphicFramePr>
        <p:xfrm>
          <a:off x="4520566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Tabela 64"/>
          <p:cNvGraphicFramePr>
            <a:graphicFrameLocks noGrp="1"/>
          </p:cNvGraphicFramePr>
          <p:nvPr/>
        </p:nvGraphicFramePr>
        <p:xfrm>
          <a:off x="5020632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ela 65"/>
          <p:cNvGraphicFramePr>
            <a:graphicFrameLocks noGrp="1"/>
          </p:cNvGraphicFramePr>
          <p:nvPr/>
        </p:nvGraphicFramePr>
        <p:xfrm>
          <a:off x="5520698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Tabela 66"/>
          <p:cNvGraphicFramePr>
            <a:graphicFrameLocks noGrp="1"/>
          </p:cNvGraphicFramePr>
          <p:nvPr/>
        </p:nvGraphicFramePr>
        <p:xfrm>
          <a:off x="6020764" y="4633849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Tabela 67"/>
          <p:cNvGraphicFramePr>
            <a:graphicFrameLocks noGrp="1"/>
          </p:cNvGraphicFramePr>
          <p:nvPr/>
        </p:nvGraphicFramePr>
        <p:xfrm>
          <a:off x="2500298" y="5072074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Tabela 68"/>
          <p:cNvGraphicFramePr>
            <a:graphicFrameLocks noGrp="1"/>
          </p:cNvGraphicFramePr>
          <p:nvPr/>
        </p:nvGraphicFramePr>
        <p:xfrm>
          <a:off x="3020368" y="5080525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Tabela 69"/>
          <p:cNvGraphicFramePr>
            <a:graphicFrameLocks noGrp="1"/>
          </p:cNvGraphicFramePr>
          <p:nvPr/>
        </p:nvGraphicFramePr>
        <p:xfrm>
          <a:off x="3520434" y="5081671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ela 70"/>
          <p:cNvGraphicFramePr>
            <a:graphicFrameLocks noGrp="1"/>
          </p:cNvGraphicFramePr>
          <p:nvPr/>
        </p:nvGraphicFramePr>
        <p:xfrm>
          <a:off x="4020500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ela 71"/>
          <p:cNvGraphicFramePr>
            <a:graphicFrameLocks noGrp="1"/>
          </p:cNvGraphicFramePr>
          <p:nvPr/>
        </p:nvGraphicFramePr>
        <p:xfrm>
          <a:off x="4520566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Tabela 72"/>
          <p:cNvGraphicFramePr>
            <a:graphicFrameLocks noGrp="1"/>
          </p:cNvGraphicFramePr>
          <p:nvPr/>
        </p:nvGraphicFramePr>
        <p:xfrm>
          <a:off x="5020632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Tabela 73"/>
          <p:cNvGraphicFramePr>
            <a:graphicFrameLocks noGrp="1"/>
          </p:cNvGraphicFramePr>
          <p:nvPr/>
        </p:nvGraphicFramePr>
        <p:xfrm>
          <a:off x="5520698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Tabela 74"/>
          <p:cNvGraphicFramePr>
            <a:graphicFrameLocks noGrp="1"/>
          </p:cNvGraphicFramePr>
          <p:nvPr/>
        </p:nvGraphicFramePr>
        <p:xfrm>
          <a:off x="6020764" y="5081670"/>
          <a:ext cx="1520202" cy="158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4"/>
                <a:gridCol w="506734"/>
                <a:gridCol w="506734"/>
              </a:tblGrid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9494" marR="69494" marT="34748" marB="3474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Seta em curva para baixo 75">
            <a:hlinkClick r:id="rId3" action="ppaction://hlinksldjump"/>
          </p:cNvPr>
          <p:cNvSpPr/>
          <p:nvPr/>
        </p:nvSpPr>
        <p:spPr>
          <a:xfrm flipH="1">
            <a:off x="714348" y="6143644"/>
            <a:ext cx="714380" cy="500066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8371" name="Picture 3" descr="C:\Documents and Settings\Thiago Mizutani\Meus documentos\FEI\TCC\TCC Master\DEV\rv_Lo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76398"/>
            <a:ext cx="5214974" cy="51387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70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0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100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4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700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00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6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900"/>
                            </p:stCondLst>
                            <p:childTnLst>
                              <p:par>
                                <p:cTn id="10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8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00"/>
                            </p:stCondLst>
                            <p:childTnLst>
                              <p:par>
                                <p:cTn id="1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300"/>
                            </p:stCondLst>
                            <p:childTnLst>
                              <p:par>
                                <p:cTn id="1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600"/>
                            </p:stCondLst>
                            <p:childTnLst>
                              <p:par>
                                <p:cTn id="1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800"/>
                            </p:stCondLst>
                            <p:childTnLst>
                              <p:par>
                                <p:cTn id="1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100"/>
                            </p:stCondLst>
                            <p:childTnLst>
                              <p:par>
                                <p:cTn id="1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00"/>
                            </p:stCondLst>
                            <p:childTnLst>
                              <p:par>
                                <p:cTn id="1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600"/>
                            </p:stCondLst>
                            <p:childTnLst>
                              <p:par>
                                <p:cTn id="1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900"/>
                            </p:stCondLst>
                            <p:childTnLst>
                              <p:par>
                                <p:cTn id="1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200"/>
                            </p:stCondLst>
                            <p:childTnLst>
                              <p:par>
                                <p:cTn id="1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800"/>
                            </p:stCondLst>
                            <p:childTnLst>
                              <p:par>
                                <p:cTn id="1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7100"/>
                            </p:stCondLst>
                            <p:childTnLst>
                              <p:par>
                                <p:cTn id="1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7400"/>
                            </p:stCondLst>
                            <p:childTnLst>
                              <p:par>
                                <p:cTn id="1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700"/>
                            </p:stCondLst>
                            <p:childTnLst>
                              <p:par>
                                <p:cTn id="1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300"/>
                            </p:stCondLst>
                            <p:childTnLst>
                              <p:par>
                                <p:cTn id="1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900"/>
                            </p:stCondLst>
                            <p:childTnLst>
                              <p:par>
                                <p:cTn id="1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1223</TotalTime>
  <Words>885</Words>
  <Application>Microsoft Office PowerPoint</Application>
  <PresentationFormat>Apresentação na tela (4:3)</PresentationFormat>
  <Paragraphs>701</Paragraphs>
  <Slides>13</Slides>
  <Notes>1</Notes>
  <HiddenSlides>4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Metrô</vt:lpstr>
      <vt:lpstr>Photo Editor Photo</vt:lpstr>
      <vt:lpstr>Editoração de vídeos</vt:lpstr>
      <vt:lpstr>INTRODUÇÃO</vt:lpstr>
      <vt:lpstr>Slide 3</vt:lpstr>
      <vt:lpstr>Objetivo</vt:lpstr>
      <vt:lpstr>Metodologia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112</cp:revision>
  <dcterms:created xsi:type="dcterms:W3CDTF">2008-02-29T02:27:49Z</dcterms:created>
  <dcterms:modified xsi:type="dcterms:W3CDTF">2008-06-19T21:22:03Z</dcterms:modified>
</cp:coreProperties>
</file>