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7AFEC-15B0-4FE7-A14A-FBDC5AD5A8FA}" v="261" dt="2020-12-13T09:19:34.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Johns" userId="82d4d2782ace8bba" providerId="LiveId" clId="{1E87AFEC-15B0-4FE7-A14A-FBDC5AD5A8FA}"/>
    <pc:docChg chg="custSel mod modSld">
      <pc:chgData name="Tim Johns" userId="82d4d2782ace8bba" providerId="LiveId" clId="{1E87AFEC-15B0-4FE7-A14A-FBDC5AD5A8FA}" dt="2020-12-13T09:19:34.277" v="260" actId="20577"/>
      <pc:docMkLst>
        <pc:docMk/>
      </pc:docMkLst>
      <pc:sldChg chg="modSp">
        <pc:chgData name="Tim Johns" userId="82d4d2782ace8bba" providerId="LiveId" clId="{1E87AFEC-15B0-4FE7-A14A-FBDC5AD5A8FA}" dt="2020-12-13T09:04:18.452" v="27" actId="12100"/>
        <pc:sldMkLst>
          <pc:docMk/>
          <pc:sldMk cId="3490132807" sldId="260"/>
        </pc:sldMkLst>
        <pc:graphicFrameChg chg="mod">
          <ac:chgData name="Tim Johns" userId="82d4d2782ace8bba" providerId="LiveId" clId="{1E87AFEC-15B0-4FE7-A14A-FBDC5AD5A8FA}" dt="2020-12-13T09:04:18.452" v="27" actId="12100"/>
          <ac:graphicFrameMkLst>
            <pc:docMk/>
            <pc:sldMk cId="3490132807" sldId="260"/>
            <ac:graphicFrameMk id="9" creationId="{B3947F4F-8664-41F4-8849-5CB896E897E1}"/>
          </ac:graphicFrameMkLst>
        </pc:graphicFrameChg>
      </pc:sldChg>
      <pc:sldChg chg="modSp">
        <pc:chgData name="Tim Johns" userId="82d4d2782ace8bba" providerId="LiveId" clId="{1E87AFEC-15B0-4FE7-A14A-FBDC5AD5A8FA}" dt="2020-12-13T09:19:34.277" v="260" actId="20577"/>
        <pc:sldMkLst>
          <pc:docMk/>
          <pc:sldMk cId="534299583" sldId="261"/>
        </pc:sldMkLst>
        <pc:graphicFrameChg chg="mod modGraphic">
          <ac:chgData name="Tim Johns" userId="82d4d2782ace8bba" providerId="LiveId" clId="{1E87AFEC-15B0-4FE7-A14A-FBDC5AD5A8FA}" dt="2020-12-13T09:19:34.277" v="260" actId="20577"/>
          <ac:graphicFrameMkLst>
            <pc:docMk/>
            <pc:sldMk cId="534299583" sldId="261"/>
            <ac:graphicFrameMk id="9" creationId="{1B1255D7-C1E1-4FC2-B6B5-AF26B5FBF32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D7D7A-F8AB-4EF1-8F57-48CAA7B221B8}"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B6FA20FE-E7A5-4BBA-9B81-5627FC444351}">
      <dgm:prSet/>
      <dgm:spPr/>
      <dgm:t>
        <a:bodyPr/>
        <a:lstStyle/>
        <a:p>
          <a:pPr>
            <a:lnSpc>
              <a:spcPct val="100000"/>
            </a:lnSpc>
            <a:defRPr b="1"/>
          </a:pPr>
          <a:r>
            <a:rPr lang="en-US" dirty="0"/>
            <a:t>Enabling good money management</a:t>
          </a:r>
        </a:p>
      </dgm:t>
    </dgm:pt>
    <dgm:pt modelId="{1CFF292B-6205-4F8D-B86D-BBAB01A957BC}" type="parTrans" cxnId="{18F7E65B-1EA7-412F-8B85-9E6863C802A5}">
      <dgm:prSet/>
      <dgm:spPr/>
      <dgm:t>
        <a:bodyPr/>
        <a:lstStyle/>
        <a:p>
          <a:endParaRPr lang="en-US"/>
        </a:p>
      </dgm:t>
    </dgm:pt>
    <dgm:pt modelId="{477A4183-6BA4-42E4-9308-A7E6D631C89E}" type="sibTrans" cxnId="{18F7E65B-1EA7-412F-8B85-9E6863C802A5}">
      <dgm:prSet/>
      <dgm:spPr/>
      <dgm:t>
        <a:bodyPr/>
        <a:lstStyle/>
        <a:p>
          <a:endParaRPr lang="en-US"/>
        </a:p>
      </dgm:t>
    </dgm:pt>
    <dgm:pt modelId="{DB5F6939-5439-48B9-B9C1-92AFE0F4CFB6}">
      <dgm:prSet/>
      <dgm:spPr/>
      <dgm:t>
        <a:bodyPr/>
        <a:lstStyle/>
        <a:p>
          <a:pPr>
            <a:lnSpc>
              <a:spcPct val="100000"/>
            </a:lnSpc>
          </a:pPr>
          <a:r>
            <a:rPr lang="en-US"/>
            <a:t>We simplify the process of setting budgets, comparing products, and allow you to actively manage your money.</a:t>
          </a:r>
        </a:p>
      </dgm:t>
    </dgm:pt>
    <dgm:pt modelId="{F4ED5100-079F-4C27-9DFE-959A085C1527}" type="parTrans" cxnId="{EFD26EA7-F99E-435D-9B65-5F32FE4219D7}">
      <dgm:prSet/>
      <dgm:spPr/>
      <dgm:t>
        <a:bodyPr/>
        <a:lstStyle/>
        <a:p>
          <a:endParaRPr lang="en-US"/>
        </a:p>
      </dgm:t>
    </dgm:pt>
    <dgm:pt modelId="{7D1D3C79-5735-48DB-B345-0B2F4B80A474}" type="sibTrans" cxnId="{EFD26EA7-F99E-435D-9B65-5F32FE4219D7}">
      <dgm:prSet/>
      <dgm:spPr/>
      <dgm:t>
        <a:bodyPr/>
        <a:lstStyle/>
        <a:p>
          <a:endParaRPr lang="en-US"/>
        </a:p>
      </dgm:t>
    </dgm:pt>
    <dgm:pt modelId="{668BF5D0-99E5-4737-BACF-595B46CA48B2}">
      <dgm:prSet/>
      <dgm:spPr/>
      <dgm:t>
        <a:bodyPr/>
        <a:lstStyle/>
        <a:p>
          <a:pPr>
            <a:lnSpc>
              <a:spcPct val="100000"/>
            </a:lnSpc>
            <a:defRPr b="1"/>
          </a:pPr>
          <a:r>
            <a:rPr lang="en-US"/>
            <a:t>Offer an easy, integrated experience </a:t>
          </a:r>
        </a:p>
      </dgm:t>
    </dgm:pt>
    <dgm:pt modelId="{8CA59D56-C283-4684-997B-509E514B951E}" type="parTrans" cxnId="{C0C789E2-9B7B-49AB-9522-44B2F1BCE803}">
      <dgm:prSet/>
      <dgm:spPr/>
      <dgm:t>
        <a:bodyPr/>
        <a:lstStyle/>
        <a:p>
          <a:endParaRPr lang="en-US"/>
        </a:p>
      </dgm:t>
    </dgm:pt>
    <dgm:pt modelId="{C2530B6E-636A-481B-981E-237613BD5329}" type="sibTrans" cxnId="{C0C789E2-9B7B-49AB-9522-44B2F1BCE803}">
      <dgm:prSet/>
      <dgm:spPr/>
      <dgm:t>
        <a:bodyPr/>
        <a:lstStyle/>
        <a:p>
          <a:endParaRPr lang="en-US"/>
        </a:p>
      </dgm:t>
    </dgm:pt>
    <dgm:pt modelId="{8005662F-CE41-4528-8E94-AD82FD1A2969}">
      <dgm:prSet/>
      <dgm:spPr/>
      <dgm:t>
        <a:bodyPr/>
        <a:lstStyle/>
        <a:p>
          <a:pPr>
            <a:lnSpc>
              <a:spcPct val="100000"/>
            </a:lnSpc>
          </a:pPr>
          <a:r>
            <a:rPr lang="en-US"/>
            <a:t>Choose any account, from any provider.</a:t>
          </a:r>
        </a:p>
      </dgm:t>
    </dgm:pt>
    <dgm:pt modelId="{FAD69008-B61E-406A-B5E4-7CC15EFDF458}" type="parTrans" cxnId="{459D2A4F-627F-4B8E-81C6-0D9718199F3E}">
      <dgm:prSet/>
      <dgm:spPr/>
      <dgm:t>
        <a:bodyPr/>
        <a:lstStyle/>
        <a:p>
          <a:endParaRPr lang="en-US"/>
        </a:p>
      </dgm:t>
    </dgm:pt>
    <dgm:pt modelId="{F7103A7E-8974-44A7-81A2-DF72A5A44335}" type="sibTrans" cxnId="{459D2A4F-627F-4B8E-81C6-0D9718199F3E}">
      <dgm:prSet/>
      <dgm:spPr/>
      <dgm:t>
        <a:bodyPr/>
        <a:lstStyle/>
        <a:p>
          <a:endParaRPr lang="en-US"/>
        </a:p>
      </dgm:t>
    </dgm:pt>
    <dgm:pt modelId="{F12C3AD2-C721-4705-BD1F-9BAFBF854CC4}">
      <dgm:prSet/>
      <dgm:spPr/>
      <dgm:t>
        <a:bodyPr/>
        <a:lstStyle/>
        <a:p>
          <a:pPr>
            <a:lnSpc>
              <a:spcPct val="100000"/>
            </a:lnSpc>
            <a:defRPr b="1"/>
          </a:pPr>
          <a:r>
            <a:rPr lang="en-US"/>
            <a:t>Privacy preserving technology</a:t>
          </a:r>
        </a:p>
      </dgm:t>
    </dgm:pt>
    <dgm:pt modelId="{A6A54D52-678E-442E-8CC4-846759F12696}" type="parTrans" cxnId="{72A6F219-1327-467D-9769-FD8BB51F024F}">
      <dgm:prSet/>
      <dgm:spPr/>
      <dgm:t>
        <a:bodyPr/>
        <a:lstStyle/>
        <a:p>
          <a:endParaRPr lang="en-AU"/>
        </a:p>
      </dgm:t>
    </dgm:pt>
    <dgm:pt modelId="{79814799-C6D7-4CBD-A365-CEE7716EF310}" type="sibTrans" cxnId="{72A6F219-1327-467D-9769-FD8BB51F024F}">
      <dgm:prSet/>
      <dgm:spPr/>
      <dgm:t>
        <a:bodyPr/>
        <a:lstStyle/>
        <a:p>
          <a:endParaRPr lang="en-AU"/>
        </a:p>
      </dgm:t>
    </dgm:pt>
    <dgm:pt modelId="{43CE3545-84B8-40B2-AAC4-0CB8657B3A7A}">
      <dgm:prSet/>
      <dgm:spPr/>
      <dgm:t>
        <a:bodyPr/>
        <a:lstStyle/>
        <a:p>
          <a:pPr>
            <a:lnSpc>
              <a:spcPct val="100000"/>
            </a:lnSpc>
          </a:pPr>
          <a:r>
            <a:rPr lang="en-US"/>
            <a:t>The power of artificial intelligence on your device, keeping your data secure.  </a:t>
          </a:r>
        </a:p>
      </dgm:t>
    </dgm:pt>
    <dgm:pt modelId="{84316F65-0BB1-4DB0-AE35-1D197B29C3A6}" type="parTrans" cxnId="{12C5E391-8A27-43F2-96ED-EAE0C3107D31}">
      <dgm:prSet/>
      <dgm:spPr/>
      <dgm:t>
        <a:bodyPr/>
        <a:lstStyle/>
        <a:p>
          <a:endParaRPr lang="en-AU"/>
        </a:p>
      </dgm:t>
    </dgm:pt>
    <dgm:pt modelId="{72C489CD-5022-41C0-B4FF-6619334A3A71}" type="sibTrans" cxnId="{12C5E391-8A27-43F2-96ED-EAE0C3107D31}">
      <dgm:prSet/>
      <dgm:spPr/>
      <dgm:t>
        <a:bodyPr/>
        <a:lstStyle/>
        <a:p>
          <a:endParaRPr lang="en-AU"/>
        </a:p>
      </dgm:t>
    </dgm:pt>
    <dgm:pt modelId="{A2E6C636-C948-4C95-8E07-8DAD6C85BFAE}">
      <dgm:prSet/>
      <dgm:spPr/>
      <dgm:t>
        <a:bodyPr/>
        <a:lstStyle/>
        <a:p>
          <a:pPr>
            <a:lnSpc>
              <a:spcPct val="100000"/>
            </a:lnSpc>
          </a:pPr>
          <a:r>
            <a:rPr lang="en-US"/>
            <a:t>Leverage Open Banking to import your data. </a:t>
          </a:r>
        </a:p>
      </dgm:t>
    </dgm:pt>
    <dgm:pt modelId="{E641C277-4BD2-47C1-BC82-666F6D3E0076}" type="parTrans" cxnId="{EBBBD420-1F8B-4E0A-A4BD-015911FDFBF1}">
      <dgm:prSet/>
      <dgm:spPr/>
      <dgm:t>
        <a:bodyPr/>
        <a:lstStyle/>
        <a:p>
          <a:endParaRPr lang="en-AU"/>
        </a:p>
      </dgm:t>
    </dgm:pt>
    <dgm:pt modelId="{3078B9AA-FACD-4021-A1C1-3748CD767485}" type="sibTrans" cxnId="{EBBBD420-1F8B-4E0A-A4BD-015911FDFBF1}">
      <dgm:prSet/>
      <dgm:spPr/>
      <dgm:t>
        <a:bodyPr/>
        <a:lstStyle/>
        <a:p>
          <a:endParaRPr lang="en-AU"/>
        </a:p>
      </dgm:t>
    </dgm:pt>
    <dgm:pt modelId="{6E556CF4-E4FF-4644-9A5B-79997BA62DB6}" type="pres">
      <dgm:prSet presAssocID="{463D7D7A-F8AB-4EF1-8F57-48CAA7B221B8}" presName="root" presStyleCnt="0">
        <dgm:presLayoutVars>
          <dgm:dir/>
          <dgm:resizeHandles val="exact"/>
        </dgm:presLayoutVars>
      </dgm:prSet>
      <dgm:spPr/>
    </dgm:pt>
    <dgm:pt modelId="{B201D288-2FC5-43EB-BE08-7349BE63C5E7}" type="pres">
      <dgm:prSet presAssocID="{B6FA20FE-E7A5-4BBA-9B81-5627FC444351}" presName="compNode" presStyleCnt="0"/>
      <dgm:spPr/>
    </dgm:pt>
    <dgm:pt modelId="{00EC6E4A-2165-4E61-A5A3-09226F85B3D7}" type="pres">
      <dgm:prSet presAssocID="{B6FA20FE-E7A5-4BBA-9B81-5627FC4443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ggy Bank"/>
        </a:ext>
      </dgm:extLst>
    </dgm:pt>
    <dgm:pt modelId="{6D12CDFD-DFD9-4F0F-AB47-740BAC8427D5}" type="pres">
      <dgm:prSet presAssocID="{B6FA20FE-E7A5-4BBA-9B81-5627FC444351}" presName="iconSpace" presStyleCnt="0"/>
      <dgm:spPr/>
    </dgm:pt>
    <dgm:pt modelId="{66904418-CD13-4EEA-A547-A9EA2894CB69}" type="pres">
      <dgm:prSet presAssocID="{B6FA20FE-E7A5-4BBA-9B81-5627FC444351}" presName="parTx" presStyleLbl="revTx" presStyleIdx="0" presStyleCnt="6">
        <dgm:presLayoutVars>
          <dgm:chMax val="0"/>
          <dgm:chPref val="0"/>
        </dgm:presLayoutVars>
      </dgm:prSet>
      <dgm:spPr/>
    </dgm:pt>
    <dgm:pt modelId="{A7A47079-AAB4-40CB-A351-5B156ECD6700}" type="pres">
      <dgm:prSet presAssocID="{B6FA20FE-E7A5-4BBA-9B81-5627FC444351}" presName="txSpace" presStyleCnt="0"/>
      <dgm:spPr/>
    </dgm:pt>
    <dgm:pt modelId="{9695C106-A067-4E30-9BFA-E4260928B356}" type="pres">
      <dgm:prSet presAssocID="{B6FA20FE-E7A5-4BBA-9B81-5627FC444351}" presName="desTx" presStyleLbl="revTx" presStyleIdx="1" presStyleCnt="6">
        <dgm:presLayoutVars/>
      </dgm:prSet>
      <dgm:spPr/>
    </dgm:pt>
    <dgm:pt modelId="{8A100613-0329-4134-A13D-C199B446BEE2}" type="pres">
      <dgm:prSet presAssocID="{477A4183-6BA4-42E4-9308-A7E6D631C89E}" presName="sibTrans" presStyleCnt="0"/>
      <dgm:spPr/>
    </dgm:pt>
    <dgm:pt modelId="{474F5F37-BA9B-47BF-8026-CF536D989E58}" type="pres">
      <dgm:prSet presAssocID="{668BF5D0-99E5-4737-BACF-595B46CA48B2}" presName="compNode" presStyleCnt="0"/>
      <dgm:spPr/>
    </dgm:pt>
    <dgm:pt modelId="{380BE36E-3E26-423A-8AF3-9E960EF934D0}" type="pres">
      <dgm:prSet presAssocID="{668BF5D0-99E5-4737-BACF-595B46CA48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CE9EF923-3057-4EB1-9791-7BDA0A74B437}" type="pres">
      <dgm:prSet presAssocID="{668BF5D0-99E5-4737-BACF-595B46CA48B2}" presName="iconSpace" presStyleCnt="0"/>
      <dgm:spPr/>
    </dgm:pt>
    <dgm:pt modelId="{32406221-FC64-47E7-9E2B-28130E54BEB6}" type="pres">
      <dgm:prSet presAssocID="{668BF5D0-99E5-4737-BACF-595B46CA48B2}" presName="parTx" presStyleLbl="revTx" presStyleIdx="2" presStyleCnt="6">
        <dgm:presLayoutVars>
          <dgm:chMax val="0"/>
          <dgm:chPref val="0"/>
        </dgm:presLayoutVars>
      </dgm:prSet>
      <dgm:spPr/>
    </dgm:pt>
    <dgm:pt modelId="{9A213ABD-19C6-4022-AF41-1917276EAA97}" type="pres">
      <dgm:prSet presAssocID="{668BF5D0-99E5-4737-BACF-595B46CA48B2}" presName="txSpace" presStyleCnt="0"/>
      <dgm:spPr/>
    </dgm:pt>
    <dgm:pt modelId="{770B2061-FD78-4638-8BF6-86853F4D7D43}" type="pres">
      <dgm:prSet presAssocID="{668BF5D0-99E5-4737-BACF-595B46CA48B2}" presName="desTx" presStyleLbl="revTx" presStyleIdx="3" presStyleCnt="6">
        <dgm:presLayoutVars/>
      </dgm:prSet>
      <dgm:spPr/>
    </dgm:pt>
    <dgm:pt modelId="{E569DEC3-50F0-4EA9-BCE9-0AC34877FF65}" type="pres">
      <dgm:prSet presAssocID="{C2530B6E-636A-481B-981E-237613BD5329}" presName="sibTrans" presStyleCnt="0"/>
      <dgm:spPr/>
    </dgm:pt>
    <dgm:pt modelId="{30644E2D-12B9-48C5-B17A-6BA2A7C59576}" type="pres">
      <dgm:prSet presAssocID="{F12C3AD2-C721-4705-BD1F-9BAFBF854CC4}" presName="compNode" presStyleCnt="0"/>
      <dgm:spPr/>
    </dgm:pt>
    <dgm:pt modelId="{366E5397-A1FE-44AE-BC9A-B5FFBCF987C2}" type="pres">
      <dgm:prSet presAssocID="{F12C3AD2-C721-4705-BD1F-9BAFBF854C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7FC796DA-0876-44EE-99E5-3E3230DCA76E}" type="pres">
      <dgm:prSet presAssocID="{F12C3AD2-C721-4705-BD1F-9BAFBF854CC4}" presName="iconSpace" presStyleCnt="0"/>
      <dgm:spPr/>
    </dgm:pt>
    <dgm:pt modelId="{E02BDA9B-0928-4BB4-8047-FFE60C297F36}" type="pres">
      <dgm:prSet presAssocID="{F12C3AD2-C721-4705-BD1F-9BAFBF854CC4}" presName="parTx" presStyleLbl="revTx" presStyleIdx="4" presStyleCnt="6">
        <dgm:presLayoutVars>
          <dgm:chMax val="0"/>
          <dgm:chPref val="0"/>
        </dgm:presLayoutVars>
      </dgm:prSet>
      <dgm:spPr/>
    </dgm:pt>
    <dgm:pt modelId="{70C7B0BC-B3BF-408E-964B-2C1C6E532CF4}" type="pres">
      <dgm:prSet presAssocID="{F12C3AD2-C721-4705-BD1F-9BAFBF854CC4}" presName="txSpace" presStyleCnt="0"/>
      <dgm:spPr/>
    </dgm:pt>
    <dgm:pt modelId="{73EBAC7D-4134-427D-925C-62A5C351F7A8}" type="pres">
      <dgm:prSet presAssocID="{F12C3AD2-C721-4705-BD1F-9BAFBF854CC4}" presName="desTx" presStyleLbl="revTx" presStyleIdx="5" presStyleCnt="6">
        <dgm:presLayoutVars/>
      </dgm:prSet>
      <dgm:spPr/>
    </dgm:pt>
  </dgm:ptLst>
  <dgm:cxnLst>
    <dgm:cxn modelId="{E8DC0A0F-9323-4D8E-A3B3-AF49015220E6}" type="presOf" srcId="{43CE3545-84B8-40B2-AAC4-0CB8657B3A7A}" destId="{73EBAC7D-4134-427D-925C-62A5C351F7A8}" srcOrd="0" destOrd="0" presId="urn:microsoft.com/office/officeart/2018/5/layout/CenteredIconLabelDescriptionList"/>
    <dgm:cxn modelId="{72A6F219-1327-467D-9769-FD8BB51F024F}" srcId="{463D7D7A-F8AB-4EF1-8F57-48CAA7B221B8}" destId="{F12C3AD2-C721-4705-BD1F-9BAFBF854CC4}" srcOrd="2" destOrd="0" parTransId="{A6A54D52-678E-442E-8CC4-846759F12696}" sibTransId="{79814799-C6D7-4CBD-A365-CEE7716EF310}"/>
    <dgm:cxn modelId="{EBBBD420-1F8B-4E0A-A4BD-015911FDFBF1}" srcId="{668BF5D0-99E5-4737-BACF-595B46CA48B2}" destId="{A2E6C636-C948-4C95-8E07-8DAD6C85BFAE}" srcOrd="1" destOrd="0" parTransId="{E641C277-4BD2-47C1-BC82-666F6D3E0076}" sibTransId="{3078B9AA-FACD-4021-A1C1-3748CD767485}"/>
    <dgm:cxn modelId="{D9D03824-52F9-4279-AA19-FAADCB16B898}" type="presOf" srcId="{A2E6C636-C948-4C95-8E07-8DAD6C85BFAE}" destId="{770B2061-FD78-4638-8BF6-86853F4D7D43}" srcOrd="0" destOrd="1" presId="urn:microsoft.com/office/officeart/2018/5/layout/CenteredIconLabelDescriptionList"/>
    <dgm:cxn modelId="{18F7E65B-1EA7-412F-8B85-9E6863C802A5}" srcId="{463D7D7A-F8AB-4EF1-8F57-48CAA7B221B8}" destId="{B6FA20FE-E7A5-4BBA-9B81-5627FC444351}" srcOrd="0" destOrd="0" parTransId="{1CFF292B-6205-4F8D-B86D-BBAB01A957BC}" sibTransId="{477A4183-6BA4-42E4-9308-A7E6D631C89E}"/>
    <dgm:cxn modelId="{D776B56A-8C2A-40CE-824C-C336DE1C7F1F}" type="presOf" srcId="{B6FA20FE-E7A5-4BBA-9B81-5627FC444351}" destId="{66904418-CD13-4EEA-A547-A9EA2894CB69}" srcOrd="0" destOrd="0" presId="urn:microsoft.com/office/officeart/2018/5/layout/CenteredIconLabelDescriptionList"/>
    <dgm:cxn modelId="{459D2A4F-627F-4B8E-81C6-0D9718199F3E}" srcId="{668BF5D0-99E5-4737-BACF-595B46CA48B2}" destId="{8005662F-CE41-4528-8E94-AD82FD1A2969}" srcOrd="0" destOrd="0" parTransId="{FAD69008-B61E-406A-B5E4-7CC15EFDF458}" sibTransId="{F7103A7E-8974-44A7-81A2-DF72A5A44335}"/>
    <dgm:cxn modelId="{FF273A81-E338-4779-865A-A053706E1FF4}" type="presOf" srcId="{F12C3AD2-C721-4705-BD1F-9BAFBF854CC4}" destId="{E02BDA9B-0928-4BB4-8047-FFE60C297F36}" srcOrd="0" destOrd="0" presId="urn:microsoft.com/office/officeart/2018/5/layout/CenteredIconLabelDescriptionList"/>
    <dgm:cxn modelId="{0FB28487-E8CC-4DAB-A262-F80B3400E9BD}" type="presOf" srcId="{DB5F6939-5439-48B9-B9C1-92AFE0F4CFB6}" destId="{9695C106-A067-4E30-9BFA-E4260928B356}" srcOrd="0" destOrd="0" presId="urn:microsoft.com/office/officeart/2018/5/layout/CenteredIconLabelDescriptionList"/>
    <dgm:cxn modelId="{12C5E391-8A27-43F2-96ED-EAE0C3107D31}" srcId="{F12C3AD2-C721-4705-BD1F-9BAFBF854CC4}" destId="{43CE3545-84B8-40B2-AAC4-0CB8657B3A7A}" srcOrd="0" destOrd="0" parTransId="{84316F65-0BB1-4DB0-AE35-1D197B29C3A6}" sibTransId="{72C489CD-5022-41C0-B4FF-6619334A3A71}"/>
    <dgm:cxn modelId="{5D11259C-F7E3-4F5A-A5D2-53D95B71A703}" type="presOf" srcId="{668BF5D0-99E5-4737-BACF-595B46CA48B2}" destId="{32406221-FC64-47E7-9E2B-28130E54BEB6}" srcOrd="0" destOrd="0" presId="urn:microsoft.com/office/officeart/2018/5/layout/CenteredIconLabelDescriptionList"/>
    <dgm:cxn modelId="{EFD26EA7-F99E-435D-9B65-5F32FE4219D7}" srcId="{B6FA20FE-E7A5-4BBA-9B81-5627FC444351}" destId="{DB5F6939-5439-48B9-B9C1-92AFE0F4CFB6}" srcOrd="0" destOrd="0" parTransId="{F4ED5100-079F-4C27-9DFE-959A085C1527}" sibTransId="{7D1D3C79-5735-48DB-B345-0B2F4B80A474}"/>
    <dgm:cxn modelId="{C0C789E2-9B7B-49AB-9522-44B2F1BCE803}" srcId="{463D7D7A-F8AB-4EF1-8F57-48CAA7B221B8}" destId="{668BF5D0-99E5-4737-BACF-595B46CA48B2}" srcOrd="1" destOrd="0" parTransId="{8CA59D56-C283-4684-997B-509E514B951E}" sibTransId="{C2530B6E-636A-481B-981E-237613BD5329}"/>
    <dgm:cxn modelId="{D1F82FE4-D310-42EC-AEAE-241B612D374B}" type="presOf" srcId="{463D7D7A-F8AB-4EF1-8F57-48CAA7B221B8}" destId="{6E556CF4-E4FF-4644-9A5B-79997BA62DB6}" srcOrd="0" destOrd="0" presId="urn:microsoft.com/office/officeart/2018/5/layout/CenteredIconLabelDescriptionList"/>
    <dgm:cxn modelId="{94031AFA-CAF3-43AC-8051-D726964329F4}" type="presOf" srcId="{8005662F-CE41-4528-8E94-AD82FD1A2969}" destId="{770B2061-FD78-4638-8BF6-86853F4D7D43}" srcOrd="0" destOrd="0" presId="urn:microsoft.com/office/officeart/2018/5/layout/CenteredIconLabelDescriptionList"/>
    <dgm:cxn modelId="{4A18CC0A-89CC-486C-A1C8-F508156E49D9}" type="presParOf" srcId="{6E556CF4-E4FF-4644-9A5B-79997BA62DB6}" destId="{B201D288-2FC5-43EB-BE08-7349BE63C5E7}" srcOrd="0" destOrd="0" presId="urn:microsoft.com/office/officeart/2018/5/layout/CenteredIconLabelDescriptionList"/>
    <dgm:cxn modelId="{BD377F84-DAEF-4E6B-A39A-D4B8560AE082}" type="presParOf" srcId="{B201D288-2FC5-43EB-BE08-7349BE63C5E7}" destId="{00EC6E4A-2165-4E61-A5A3-09226F85B3D7}" srcOrd="0" destOrd="0" presId="urn:microsoft.com/office/officeart/2018/5/layout/CenteredIconLabelDescriptionList"/>
    <dgm:cxn modelId="{2880C78E-B490-4E3D-8181-AEA6C2E63817}" type="presParOf" srcId="{B201D288-2FC5-43EB-BE08-7349BE63C5E7}" destId="{6D12CDFD-DFD9-4F0F-AB47-740BAC8427D5}" srcOrd="1" destOrd="0" presId="urn:microsoft.com/office/officeart/2018/5/layout/CenteredIconLabelDescriptionList"/>
    <dgm:cxn modelId="{E4DA1575-15CD-4F98-897F-A89A4A68691E}" type="presParOf" srcId="{B201D288-2FC5-43EB-BE08-7349BE63C5E7}" destId="{66904418-CD13-4EEA-A547-A9EA2894CB69}" srcOrd="2" destOrd="0" presId="urn:microsoft.com/office/officeart/2018/5/layout/CenteredIconLabelDescriptionList"/>
    <dgm:cxn modelId="{BF52070F-5FB4-4858-AEA8-4ED1B6DCBFEC}" type="presParOf" srcId="{B201D288-2FC5-43EB-BE08-7349BE63C5E7}" destId="{A7A47079-AAB4-40CB-A351-5B156ECD6700}" srcOrd="3" destOrd="0" presId="urn:microsoft.com/office/officeart/2018/5/layout/CenteredIconLabelDescriptionList"/>
    <dgm:cxn modelId="{E7DBA0EF-71F4-4DE4-ACE1-D10AC2F9F9B2}" type="presParOf" srcId="{B201D288-2FC5-43EB-BE08-7349BE63C5E7}" destId="{9695C106-A067-4E30-9BFA-E4260928B356}" srcOrd="4" destOrd="0" presId="urn:microsoft.com/office/officeart/2018/5/layout/CenteredIconLabelDescriptionList"/>
    <dgm:cxn modelId="{6F613C4E-FDD8-441E-96A8-A8FDB1F94063}" type="presParOf" srcId="{6E556CF4-E4FF-4644-9A5B-79997BA62DB6}" destId="{8A100613-0329-4134-A13D-C199B446BEE2}" srcOrd="1" destOrd="0" presId="urn:microsoft.com/office/officeart/2018/5/layout/CenteredIconLabelDescriptionList"/>
    <dgm:cxn modelId="{94072E5B-EF40-4FD7-AF6A-7149D282788E}" type="presParOf" srcId="{6E556CF4-E4FF-4644-9A5B-79997BA62DB6}" destId="{474F5F37-BA9B-47BF-8026-CF536D989E58}" srcOrd="2" destOrd="0" presId="urn:microsoft.com/office/officeart/2018/5/layout/CenteredIconLabelDescriptionList"/>
    <dgm:cxn modelId="{A0E8A24A-6973-4126-ACC2-7B35A7A21A35}" type="presParOf" srcId="{474F5F37-BA9B-47BF-8026-CF536D989E58}" destId="{380BE36E-3E26-423A-8AF3-9E960EF934D0}" srcOrd="0" destOrd="0" presId="urn:microsoft.com/office/officeart/2018/5/layout/CenteredIconLabelDescriptionList"/>
    <dgm:cxn modelId="{A021B8F0-D71A-4887-A789-66C8CB6BD3D5}" type="presParOf" srcId="{474F5F37-BA9B-47BF-8026-CF536D989E58}" destId="{CE9EF923-3057-4EB1-9791-7BDA0A74B437}" srcOrd="1" destOrd="0" presId="urn:microsoft.com/office/officeart/2018/5/layout/CenteredIconLabelDescriptionList"/>
    <dgm:cxn modelId="{F9AA8403-2C2E-496C-8CB2-7362A2FBA740}" type="presParOf" srcId="{474F5F37-BA9B-47BF-8026-CF536D989E58}" destId="{32406221-FC64-47E7-9E2B-28130E54BEB6}" srcOrd="2" destOrd="0" presId="urn:microsoft.com/office/officeart/2018/5/layout/CenteredIconLabelDescriptionList"/>
    <dgm:cxn modelId="{DDDFD9A0-3A66-430F-A709-77BD43658CB0}" type="presParOf" srcId="{474F5F37-BA9B-47BF-8026-CF536D989E58}" destId="{9A213ABD-19C6-4022-AF41-1917276EAA97}" srcOrd="3" destOrd="0" presId="urn:microsoft.com/office/officeart/2018/5/layout/CenteredIconLabelDescriptionList"/>
    <dgm:cxn modelId="{A8D75B7E-018F-4E1E-A821-26BFAAE3B17A}" type="presParOf" srcId="{474F5F37-BA9B-47BF-8026-CF536D989E58}" destId="{770B2061-FD78-4638-8BF6-86853F4D7D43}" srcOrd="4" destOrd="0" presId="urn:microsoft.com/office/officeart/2018/5/layout/CenteredIconLabelDescriptionList"/>
    <dgm:cxn modelId="{FB631D23-5F66-4207-A85C-F8344261222D}" type="presParOf" srcId="{6E556CF4-E4FF-4644-9A5B-79997BA62DB6}" destId="{E569DEC3-50F0-4EA9-BCE9-0AC34877FF65}" srcOrd="3" destOrd="0" presId="urn:microsoft.com/office/officeart/2018/5/layout/CenteredIconLabelDescriptionList"/>
    <dgm:cxn modelId="{EA18C502-1B10-471C-B5E7-61328C134F07}" type="presParOf" srcId="{6E556CF4-E4FF-4644-9A5B-79997BA62DB6}" destId="{30644E2D-12B9-48C5-B17A-6BA2A7C59576}" srcOrd="4" destOrd="0" presId="urn:microsoft.com/office/officeart/2018/5/layout/CenteredIconLabelDescriptionList"/>
    <dgm:cxn modelId="{94ED817A-A6C7-47F8-8424-ECBB0588BB4B}" type="presParOf" srcId="{30644E2D-12B9-48C5-B17A-6BA2A7C59576}" destId="{366E5397-A1FE-44AE-BC9A-B5FFBCF987C2}" srcOrd="0" destOrd="0" presId="urn:microsoft.com/office/officeart/2018/5/layout/CenteredIconLabelDescriptionList"/>
    <dgm:cxn modelId="{387C6EAC-F699-4FFC-BA1F-23B620B3A280}" type="presParOf" srcId="{30644E2D-12B9-48C5-B17A-6BA2A7C59576}" destId="{7FC796DA-0876-44EE-99E5-3E3230DCA76E}" srcOrd="1" destOrd="0" presId="urn:microsoft.com/office/officeart/2018/5/layout/CenteredIconLabelDescriptionList"/>
    <dgm:cxn modelId="{E890942D-962B-4E40-8BED-CC078501E2AE}" type="presParOf" srcId="{30644E2D-12B9-48C5-B17A-6BA2A7C59576}" destId="{E02BDA9B-0928-4BB4-8047-FFE60C297F36}" srcOrd="2" destOrd="0" presId="urn:microsoft.com/office/officeart/2018/5/layout/CenteredIconLabelDescriptionList"/>
    <dgm:cxn modelId="{8C8CA432-C270-4BB0-A9AE-FA8533D90AC2}" type="presParOf" srcId="{30644E2D-12B9-48C5-B17A-6BA2A7C59576}" destId="{70C7B0BC-B3BF-408E-964B-2C1C6E532CF4}" srcOrd="3" destOrd="0" presId="urn:microsoft.com/office/officeart/2018/5/layout/CenteredIconLabelDescriptionList"/>
    <dgm:cxn modelId="{40AA629E-8682-43B2-966E-EDD794773D2C}" type="presParOf" srcId="{30644E2D-12B9-48C5-B17A-6BA2A7C59576}" destId="{73EBAC7D-4134-427D-925C-62A5C351F7A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3057A-8D8E-410A-A18B-D71ABF5C4C20}" type="doc">
      <dgm:prSet loTypeId="urn:microsoft.com/office/officeart/2018/2/layout/IconCircleList" loCatId="icon" qsTypeId="urn:microsoft.com/office/officeart/2005/8/quickstyle/simple1" qsCatId="simple" csTypeId="urn:microsoft.com/office/officeart/2005/8/colors/accent0_1" csCatId="mainScheme" phldr="1"/>
      <dgm:spPr/>
      <dgm:t>
        <a:bodyPr/>
        <a:lstStyle/>
        <a:p>
          <a:endParaRPr lang="en-US"/>
        </a:p>
      </dgm:t>
    </dgm:pt>
    <dgm:pt modelId="{2EFB9D0C-4819-4F27-9C1C-9E482287C0A2}">
      <dgm:prSet/>
      <dgm:spPr/>
      <dgm:t>
        <a:bodyPr/>
        <a:lstStyle/>
        <a:p>
          <a:pPr>
            <a:lnSpc>
              <a:spcPct val="100000"/>
            </a:lnSpc>
          </a:pPr>
          <a:r>
            <a:rPr lang="en-US" dirty="0"/>
            <a:t>Mobile is now the primary channel for consumers to do their banking. There is an emerging market for mobile money management apps independent from bank offerings.</a:t>
          </a:r>
        </a:p>
      </dgm:t>
    </dgm:pt>
    <dgm:pt modelId="{EFC4D6D3-8671-4B9A-BA21-4FAB708ADD1D}" type="parTrans" cxnId="{1B8F37AE-0551-42C8-B0D2-CC719C823129}">
      <dgm:prSet/>
      <dgm:spPr/>
      <dgm:t>
        <a:bodyPr/>
        <a:lstStyle/>
        <a:p>
          <a:endParaRPr lang="en-US"/>
        </a:p>
      </dgm:t>
    </dgm:pt>
    <dgm:pt modelId="{23EBF072-7AEE-47C6-8FC7-607617410BFD}" type="sibTrans" cxnId="{1B8F37AE-0551-42C8-B0D2-CC719C823129}">
      <dgm:prSet/>
      <dgm:spPr/>
      <dgm:t>
        <a:bodyPr/>
        <a:lstStyle/>
        <a:p>
          <a:pPr>
            <a:lnSpc>
              <a:spcPct val="100000"/>
            </a:lnSpc>
          </a:pPr>
          <a:endParaRPr lang="en-US"/>
        </a:p>
      </dgm:t>
    </dgm:pt>
    <dgm:pt modelId="{0361CC9E-D13E-4D65-85A2-74846D5FAE6E}">
      <dgm:prSet/>
      <dgm:spPr/>
      <dgm:t>
        <a:bodyPr/>
        <a:lstStyle/>
        <a:p>
          <a:pPr>
            <a:lnSpc>
              <a:spcPct val="100000"/>
            </a:lnSpc>
          </a:pPr>
          <a:r>
            <a:rPr lang="en-US" dirty="0"/>
            <a:t>Our Open Banking enabled app will give customers a clear integrated picture of their finances.</a:t>
          </a:r>
        </a:p>
      </dgm:t>
    </dgm:pt>
    <dgm:pt modelId="{44FFA0F5-54A2-49AD-802F-80260730EBB6}" type="parTrans" cxnId="{68F402FC-6C30-47BD-AFE4-471675BF5754}">
      <dgm:prSet/>
      <dgm:spPr/>
      <dgm:t>
        <a:bodyPr/>
        <a:lstStyle/>
        <a:p>
          <a:endParaRPr lang="en-US"/>
        </a:p>
      </dgm:t>
    </dgm:pt>
    <dgm:pt modelId="{A8A14431-AC6F-43A9-A5C0-DA741388EDD1}" type="sibTrans" cxnId="{68F402FC-6C30-47BD-AFE4-471675BF5754}">
      <dgm:prSet/>
      <dgm:spPr/>
      <dgm:t>
        <a:bodyPr/>
        <a:lstStyle/>
        <a:p>
          <a:pPr>
            <a:lnSpc>
              <a:spcPct val="100000"/>
            </a:lnSpc>
          </a:pPr>
          <a:endParaRPr lang="en-US"/>
        </a:p>
      </dgm:t>
    </dgm:pt>
    <dgm:pt modelId="{2CFD7F16-B600-49B8-BE66-10D49FC9A2FF}">
      <dgm:prSet/>
      <dgm:spPr/>
      <dgm:t>
        <a:bodyPr/>
        <a:lstStyle/>
        <a:p>
          <a:pPr>
            <a:lnSpc>
              <a:spcPct val="100000"/>
            </a:lnSpc>
          </a:pPr>
          <a:r>
            <a:rPr lang="en-US" dirty="0"/>
            <a:t>Meet consumer demand for an easy money management experience that isn’t tied to one banking provider.</a:t>
          </a:r>
        </a:p>
      </dgm:t>
    </dgm:pt>
    <dgm:pt modelId="{B62E69CC-006A-4398-A709-2D687D9213D1}" type="parTrans" cxnId="{05F84D6F-586E-40AE-BDCF-E0A13AFD47C3}">
      <dgm:prSet/>
      <dgm:spPr/>
      <dgm:t>
        <a:bodyPr/>
        <a:lstStyle/>
        <a:p>
          <a:endParaRPr lang="en-US"/>
        </a:p>
      </dgm:t>
    </dgm:pt>
    <dgm:pt modelId="{91C4C2CB-D9A1-4BC3-84B9-11A37A55DA70}" type="sibTrans" cxnId="{05F84D6F-586E-40AE-BDCF-E0A13AFD47C3}">
      <dgm:prSet/>
      <dgm:spPr/>
      <dgm:t>
        <a:bodyPr/>
        <a:lstStyle/>
        <a:p>
          <a:pPr>
            <a:lnSpc>
              <a:spcPct val="100000"/>
            </a:lnSpc>
          </a:pPr>
          <a:endParaRPr lang="en-US"/>
        </a:p>
      </dgm:t>
    </dgm:pt>
    <dgm:pt modelId="{78E22019-0A05-460A-822F-8A26862D7BD6}">
      <dgm:prSet/>
      <dgm:spPr/>
      <dgm:t>
        <a:bodyPr/>
        <a:lstStyle/>
        <a:p>
          <a:pPr>
            <a:lnSpc>
              <a:spcPct val="100000"/>
            </a:lnSpc>
          </a:pPr>
          <a:r>
            <a:rPr lang="en-US" dirty="0"/>
            <a:t>The roadmap for the Consumer Data Right will allow us to </a:t>
          </a:r>
          <a:r>
            <a:rPr lang="en-US"/>
            <a:t>integrate energy / </a:t>
          </a:r>
          <a:r>
            <a:rPr lang="en-US" dirty="0"/>
            <a:t>telecommunication services – offering a revenue stream when we connect customers to providers.</a:t>
          </a:r>
        </a:p>
      </dgm:t>
    </dgm:pt>
    <dgm:pt modelId="{71E10FDA-1285-4EF0-A0D8-FCB21011599B}" type="parTrans" cxnId="{0292126F-7C4C-4055-9D49-740E3B54804E}">
      <dgm:prSet/>
      <dgm:spPr/>
      <dgm:t>
        <a:bodyPr/>
        <a:lstStyle/>
        <a:p>
          <a:endParaRPr lang="en-US"/>
        </a:p>
      </dgm:t>
    </dgm:pt>
    <dgm:pt modelId="{28CFB864-A0D3-4CF6-99AE-E1C4EDB415FA}" type="sibTrans" cxnId="{0292126F-7C4C-4055-9D49-740E3B54804E}">
      <dgm:prSet/>
      <dgm:spPr/>
      <dgm:t>
        <a:bodyPr/>
        <a:lstStyle/>
        <a:p>
          <a:endParaRPr lang="en-US"/>
        </a:p>
      </dgm:t>
    </dgm:pt>
    <dgm:pt modelId="{6FA70382-3A8E-4F6E-BD8B-54AF7AEC64F0}" type="pres">
      <dgm:prSet presAssocID="{5AB3057A-8D8E-410A-A18B-D71ABF5C4C20}" presName="root" presStyleCnt="0">
        <dgm:presLayoutVars>
          <dgm:dir/>
          <dgm:resizeHandles val="exact"/>
        </dgm:presLayoutVars>
      </dgm:prSet>
      <dgm:spPr/>
    </dgm:pt>
    <dgm:pt modelId="{13A128DE-58DE-495A-8DEE-A43ED1B816FC}" type="pres">
      <dgm:prSet presAssocID="{5AB3057A-8D8E-410A-A18B-D71ABF5C4C20}" presName="container" presStyleCnt="0">
        <dgm:presLayoutVars>
          <dgm:dir/>
          <dgm:resizeHandles val="exact"/>
        </dgm:presLayoutVars>
      </dgm:prSet>
      <dgm:spPr/>
    </dgm:pt>
    <dgm:pt modelId="{CAF7A2FE-D364-4D6C-A4CB-5D9062AC2570}" type="pres">
      <dgm:prSet presAssocID="{2EFB9D0C-4819-4F27-9C1C-9E482287C0A2}" presName="compNode" presStyleCnt="0"/>
      <dgm:spPr/>
    </dgm:pt>
    <dgm:pt modelId="{D72382AD-62C8-485B-9116-13FCFD472AA6}" type="pres">
      <dgm:prSet presAssocID="{2EFB9D0C-4819-4F27-9C1C-9E482287C0A2}" presName="iconBgRect" presStyleLbl="bgShp" presStyleIdx="0" presStyleCnt="4"/>
      <dgm:spPr/>
    </dgm:pt>
    <dgm:pt modelId="{D7BE98F2-92A9-4C57-BB32-EEDDC9194E3C}" type="pres">
      <dgm:prSet presAssocID="{2EFB9D0C-4819-4F27-9C1C-9E482287C0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AD1DAD32-BB73-4E48-8E81-189BCEB1A1BC}" type="pres">
      <dgm:prSet presAssocID="{2EFB9D0C-4819-4F27-9C1C-9E482287C0A2}" presName="spaceRect" presStyleCnt="0"/>
      <dgm:spPr/>
    </dgm:pt>
    <dgm:pt modelId="{97B0D3CF-624C-4299-9B76-FEDF94F94819}" type="pres">
      <dgm:prSet presAssocID="{2EFB9D0C-4819-4F27-9C1C-9E482287C0A2}" presName="textRect" presStyleLbl="revTx" presStyleIdx="0" presStyleCnt="4">
        <dgm:presLayoutVars>
          <dgm:chMax val="1"/>
          <dgm:chPref val="1"/>
        </dgm:presLayoutVars>
      </dgm:prSet>
      <dgm:spPr/>
    </dgm:pt>
    <dgm:pt modelId="{63B0A2AA-12A8-42D1-9EB7-21985503571E}" type="pres">
      <dgm:prSet presAssocID="{23EBF072-7AEE-47C6-8FC7-607617410BFD}" presName="sibTrans" presStyleLbl="sibTrans2D1" presStyleIdx="0" presStyleCnt="0"/>
      <dgm:spPr/>
    </dgm:pt>
    <dgm:pt modelId="{723C4558-79A5-4665-B7AE-4EE08BC583C4}" type="pres">
      <dgm:prSet presAssocID="{0361CC9E-D13E-4D65-85A2-74846D5FAE6E}" presName="compNode" presStyleCnt="0"/>
      <dgm:spPr/>
    </dgm:pt>
    <dgm:pt modelId="{B8CBFEC1-A0EB-408C-90D8-C3918FFE0EA5}" type="pres">
      <dgm:prSet presAssocID="{0361CC9E-D13E-4D65-85A2-74846D5FAE6E}" presName="iconBgRect" presStyleLbl="bgShp" presStyleIdx="1" presStyleCnt="4"/>
      <dgm:spPr/>
    </dgm:pt>
    <dgm:pt modelId="{59D4378F-D0DC-4EBF-891B-5F6047AA5B9A}" type="pres">
      <dgm:prSet presAssocID="{0361CC9E-D13E-4D65-85A2-74846D5FAE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9421163C-69A1-47D7-A96A-9FF15E1423FE}" type="pres">
      <dgm:prSet presAssocID="{0361CC9E-D13E-4D65-85A2-74846D5FAE6E}" presName="spaceRect" presStyleCnt="0"/>
      <dgm:spPr/>
    </dgm:pt>
    <dgm:pt modelId="{FA6D5764-9F2F-4412-B060-3319E70B62E1}" type="pres">
      <dgm:prSet presAssocID="{0361CC9E-D13E-4D65-85A2-74846D5FAE6E}" presName="textRect" presStyleLbl="revTx" presStyleIdx="1" presStyleCnt="4">
        <dgm:presLayoutVars>
          <dgm:chMax val="1"/>
          <dgm:chPref val="1"/>
        </dgm:presLayoutVars>
      </dgm:prSet>
      <dgm:spPr/>
    </dgm:pt>
    <dgm:pt modelId="{1DEA9DE6-A169-4F74-970F-ED79155EEA9C}" type="pres">
      <dgm:prSet presAssocID="{A8A14431-AC6F-43A9-A5C0-DA741388EDD1}" presName="sibTrans" presStyleLbl="sibTrans2D1" presStyleIdx="0" presStyleCnt="0"/>
      <dgm:spPr/>
    </dgm:pt>
    <dgm:pt modelId="{D075FB9B-BE10-4830-BD4B-3A75C113C14B}" type="pres">
      <dgm:prSet presAssocID="{2CFD7F16-B600-49B8-BE66-10D49FC9A2FF}" presName="compNode" presStyleCnt="0"/>
      <dgm:spPr/>
    </dgm:pt>
    <dgm:pt modelId="{E11C6252-F606-4027-A1AF-F178190BAEAC}" type="pres">
      <dgm:prSet presAssocID="{2CFD7F16-B600-49B8-BE66-10D49FC9A2FF}" presName="iconBgRect" presStyleLbl="bgShp" presStyleIdx="2" presStyleCnt="4"/>
      <dgm:spPr/>
    </dgm:pt>
    <dgm:pt modelId="{FA7EBEF0-A2CE-45D4-9DCF-F9FF561BF7F2}" type="pres">
      <dgm:prSet presAssocID="{2CFD7F16-B600-49B8-BE66-10D49FC9A2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BB325EFC-1F5E-4BE0-8397-986A39AD5C99}" type="pres">
      <dgm:prSet presAssocID="{2CFD7F16-B600-49B8-BE66-10D49FC9A2FF}" presName="spaceRect" presStyleCnt="0"/>
      <dgm:spPr/>
    </dgm:pt>
    <dgm:pt modelId="{CFB6A0BB-12F8-4DBC-BC3E-8450F5062AE0}" type="pres">
      <dgm:prSet presAssocID="{2CFD7F16-B600-49B8-BE66-10D49FC9A2FF}" presName="textRect" presStyleLbl="revTx" presStyleIdx="2" presStyleCnt="4">
        <dgm:presLayoutVars>
          <dgm:chMax val="1"/>
          <dgm:chPref val="1"/>
        </dgm:presLayoutVars>
      </dgm:prSet>
      <dgm:spPr/>
    </dgm:pt>
    <dgm:pt modelId="{023518CB-DECB-4B3D-8FCE-8ADD86DD3085}" type="pres">
      <dgm:prSet presAssocID="{91C4C2CB-D9A1-4BC3-84B9-11A37A55DA70}" presName="sibTrans" presStyleLbl="sibTrans2D1" presStyleIdx="0" presStyleCnt="0"/>
      <dgm:spPr/>
    </dgm:pt>
    <dgm:pt modelId="{A51F4731-7A85-4EC9-9471-5D60C84309F8}" type="pres">
      <dgm:prSet presAssocID="{78E22019-0A05-460A-822F-8A26862D7BD6}" presName="compNode" presStyleCnt="0"/>
      <dgm:spPr/>
    </dgm:pt>
    <dgm:pt modelId="{55C270F2-0C92-4396-818E-729D8CC612F3}" type="pres">
      <dgm:prSet presAssocID="{78E22019-0A05-460A-822F-8A26862D7BD6}" presName="iconBgRect" presStyleLbl="bgShp" presStyleIdx="3" presStyleCnt="4"/>
      <dgm:spPr/>
    </dgm:pt>
    <dgm:pt modelId="{F5D62495-4C7F-46E2-B6C4-4D1FAB506147}" type="pres">
      <dgm:prSet presAssocID="{78E22019-0A05-460A-822F-8A26862D7B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router"/>
        </a:ext>
      </dgm:extLst>
    </dgm:pt>
    <dgm:pt modelId="{F78DA793-B21B-4936-90E2-1CDF7134FD6F}" type="pres">
      <dgm:prSet presAssocID="{78E22019-0A05-460A-822F-8A26862D7BD6}" presName="spaceRect" presStyleCnt="0"/>
      <dgm:spPr/>
    </dgm:pt>
    <dgm:pt modelId="{F149AC38-6108-4F9C-B6C4-5A875EE11B50}" type="pres">
      <dgm:prSet presAssocID="{78E22019-0A05-460A-822F-8A26862D7BD6}" presName="textRect" presStyleLbl="revTx" presStyleIdx="3" presStyleCnt="4">
        <dgm:presLayoutVars>
          <dgm:chMax val="1"/>
          <dgm:chPref val="1"/>
        </dgm:presLayoutVars>
      </dgm:prSet>
      <dgm:spPr/>
    </dgm:pt>
  </dgm:ptLst>
  <dgm:cxnLst>
    <dgm:cxn modelId="{7C728A01-FA42-41AE-A223-EAA750596800}" type="presOf" srcId="{5AB3057A-8D8E-410A-A18B-D71ABF5C4C20}" destId="{6FA70382-3A8E-4F6E-BD8B-54AF7AEC64F0}" srcOrd="0" destOrd="0" presId="urn:microsoft.com/office/officeart/2018/2/layout/IconCircleList"/>
    <dgm:cxn modelId="{B5183A0F-D726-4735-A446-0D7D88250C0D}" type="presOf" srcId="{2CFD7F16-B600-49B8-BE66-10D49FC9A2FF}" destId="{CFB6A0BB-12F8-4DBC-BC3E-8450F5062AE0}" srcOrd="0" destOrd="0" presId="urn:microsoft.com/office/officeart/2018/2/layout/IconCircleList"/>
    <dgm:cxn modelId="{2C4A6E27-073F-4746-9957-078C767D25B1}" type="presOf" srcId="{78E22019-0A05-460A-822F-8A26862D7BD6}" destId="{F149AC38-6108-4F9C-B6C4-5A875EE11B50}" srcOrd="0" destOrd="0" presId="urn:microsoft.com/office/officeart/2018/2/layout/IconCircleList"/>
    <dgm:cxn modelId="{0292126F-7C4C-4055-9D49-740E3B54804E}" srcId="{5AB3057A-8D8E-410A-A18B-D71ABF5C4C20}" destId="{78E22019-0A05-460A-822F-8A26862D7BD6}" srcOrd="3" destOrd="0" parTransId="{71E10FDA-1285-4EF0-A0D8-FCB21011599B}" sibTransId="{28CFB864-A0D3-4CF6-99AE-E1C4EDB415FA}"/>
    <dgm:cxn modelId="{05F84D6F-586E-40AE-BDCF-E0A13AFD47C3}" srcId="{5AB3057A-8D8E-410A-A18B-D71ABF5C4C20}" destId="{2CFD7F16-B600-49B8-BE66-10D49FC9A2FF}" srcOrd="2" destOrd="0" parTransId="{B62E69CC-006A-4398-A709-2D687D9213D1}" sibTransId="{91C4C2CB-D9A1-4BC3-84B9-11A37A55DA70}"/>
    <dgm:cxn modelId="{57D21251-1791-4FDF-A4CC-72BEFC5F3A02}" type="presOf" srcId="{2EFB9D0C-4819-4F27-9C1C-9E482287C0A2}" destId="{97B0D3CF-624C-4299-9B76-FEDF94F94819}" srcOrd="0" destOrd="0" presId="urn:microsoft.com/office/officeart/2018/2/layout/IconCircleList"/>
    <dgm:cxn modelId="{ACBDC18E-A20F-4BB3-B106-6947937A69BA}" type="presOf" srcId="{23EBF072-7AEE-47C6-8FC7-607617410BFD}" destId="{63B0A2AA-12A8-42D1-9EB7-21985503571E}" srcOrd="0" destOrd="0" presId="urn:microsoft.com/office/officeart/2018/2/layout/IconCircleList"/>
    <dgm:cxn modelId="{C20452AB-4D66-4773-9677-B34B4F88C75D}" type="presOf" srcId="{0361CC9E-D13E-4D65-85A2-74846D5FAE6E}" destId="{FA6D5764-9F2F-4412-B060-3319E70B62E1}" srcOrd="0" destOrd="0" presId="urn:microsoft.com/office/officeart/2018/2/layout/IconCircleList"/>
    <dgm:cxn modelId="{2BA1C9AD-BE06-4CF5-ADC7-B90CA7999357}" type="presOf" srcId="{A8A14431-AC6F-43A9-A5C0-DA741388EDD1}" destId="{1DEA9DE6-A169-4F74-970F-ED79155EEA9C}" srcOrd="0" destOrd="0" presId="urn:microsoft.com/office/officeart/2018/2/layout/IconCircleList"/>
    <dgm:cxn modelId="{1B8F37AE-0551-42C8-B0D2-CC719C823129}" srcId="{5AB3057A-8D8E-410A-A18B-D71ABF5C4C20}" destId="{2EFB9D0C-4819-4F27-9C1C-9E482287C0A2}" srcOrd="0" destOrd="0" parTransId="{EFC4D6D3-8671-4B9A-BA21-4FAB708ADD1D}" sibTransId="{23EBF072-7AEE-47C6-8FC7-607617410BFD}"/>
    <dgm:cxn modelId="{C83456F2-3ABC-496F-B33B-2296BA9168DC}" type="presOf" srcId="{91C4C2CB-D9A1-4BC3-84B9-11A37A55DA70}" destId="{023518CB-DECB-4B3D-8FCE-8ADD86DD3085}" srcOrd="0" destOrd="0" presId="urn:microsoft.com/office/officeart/2018/2/layout/IconCircleList"/>
    <dgm:cxn modelId="{68F402FC-6C30-47BD-AFE4-471675BF5754}" srcId="{5AB3057A-8D8E-410A-A18B-D71ABF5C4C20}" destId="{0361CC9E-D13E-4D65-85A2-74846D5FAE6E}" srcOrd="1" destOrd="0" parTransId="{44FFA0F5-54A2-49AD-802F-80260730EBB6}" sibTransId="{A8A14431-AC6F-43A9-A5C0-DA741388EDD1}"/>
    <dgm:cxn modelId="{789F0501-DD55-4624-A660-510E448DEAFA}" type="presParOf" srcId="{6FA70382-3A8E-4F6E-BD8B-54AF7AEC64F0}" destId="{13A128DE-58DE-495A-8DEE-A43ED1B816FC}" srcOrd="0" destOrd="0" presId="urn:microsoft.com/office/officeart/2018/2/layout/IconCircleList"/>
    <dgm:cxn modelId="{2D884A93-586D-4D5E-A032-85866D4A2F5B}" type="presParOf" srcId="{13A128DE-58DE-495A-8DEE-A43ED1B816FC}" destId="{CAF7A2FE-D364-4D6C-A4CB-5D9062AC2570}" srcOrd="0" destOrd="0" presId="urn:microsoft.com/office/officeart/2018/2/layout/IconCircleList"/>
    <dgm:cxn modelId="{2CB886C7-3027-4CC2-B1C0-7A3CE46AB0E0}" type="presParOf" srcId="{CAF7A2FE-D364-4D6C-A4CB-5D9062AC2570}" destId="{D72382AD-62C8-485B-9116-13FCFD472AA6}" srcOrd="0" destOrd="0" presId="urn:microsoft.com/office/officeart/2018/2/layout/IconCircleList"/>
    <dgm:cxn modelId="{8B05130F-14BF-4C07-9FBF-F7CFB39266C4}" type="presParOf" srcId="{CAF7A2FE-D364-4D6C-A4CB-5D9062AC2570}" destId="{D7BE98F2-92A9-4C57-BB32-EEDDC9194E3C}" srcOrd="1" destOrd="0" presId="urn:microsoft.com/office/officeart/2018/2/layout/IconCircleList"/>
    <dgm:cxn modelId="{E225F45D-6883-46A5-A4C3-FD119AA05480}" type="presParOf" srcId="{CAF7A2FE-D364-4D6C-A4CB-5D9062AC2570}" destId="{AD1DAD32-BB73-4E48-8E81-189BCEB1A1BC}" srcOrd="2" destOrd="0" presId="urn:microsoft.com/office/officeart/2018/2/layout/IconCircleList"/>
    <dgm:cxn modelId="{1B9E8E7B-0AB7-481B-9EED-47595A9438A7}" type="presParOf" srcId="{CAF7A2FE-D364-4D6C-A4CB-5D9062AC2570}" destId="{97B0D3CF-624C-4299-9B76-FEDF94F94819}" srcOrd="3" destOrd="0" presId="urn:microsoft.com/office/officeart/2018/2/layout/IconCircleList"/>
    <dgm:cxn modelId="{7CC25DB7-8128-4B72-B745-51B04D5647B6}" type="presParOf" srcId="{13A128DE-58DE-495A-8DEE-A43ED1B816FC}" destId="{63B0A2AA-12A8-42D1-9EB7-21985503571E}" srcOrd="1" destOrd="0" presId="urn:microsoft.com/office/officeart/2018/2/layout/IconCircleList"/>
    <dgm:cxn modelId="{0C4605FF-37C1-4D56-9509-DA624CD1BFF3}" type="presParOf" srcId="{13A128DE-58DE-495A-8DEE-A43ED1B816FC}" destId="{723C4558-79A5-4665-B7AE-4EE08BC583C4}" srcOrd="2" destOrd="0" presId="urn:microsoft.com/office/officeart/2018/2/layout/IconCircleList"/>
    <dgm:cxn modelId="{462567B6-4F29-49F5-A65D-1E748B593B74}" type="presParOf" srcId="{723C4558-79A5-4665-B7AE-4EE08BC583C4}" destId="{B8CBFEC1-A0EB-408C-90D8-C3918FFE0EA5}" srcOrd="0" destOrd="0" presId="urn:microsoft.com/office/officeart/2018/2/layout/IconCircleList"/>
    <dgm:cxn modelId="{D10ED578-6E95-40C6-B797-653CBBF9F7C0}" type="presParOf" srcId="{723C4558-79A5-4665-B7AE-4EE08BC583C4}" destId="{59D4378F-D0DC-4EBF-891B-5F6047AA5B9A}" srcOrd="1" destOrd="0" presId="urn:microsoft.com/office/officeart/2018/2/layout/IconCircleList"/>
    <dgm:cxn modelId="{1CB49307-3221-4ACE-8D64-454A3970C86B}" type="presParOf" srcId="{723C4558-79A5-4665-B7AE-4EE08BC583C4}" destId="{9421163C-69A1-47D7-A96A-9FF15E1423FE}" srcOrd="2" destOrd="0" presId="urn:microsoft.com/office/officeart/2018/2/layout/IconCircleList"/>
    <dgm:cxn modelId="{F2196B34-3DF9-42AF-BE49-EBD7FB38C553}" type="presParOf" srcId="{723C4558-79A5-4665-B7AE-4EE08BC583C4}" destId="{FA6D5764-9F2F-4412-B060-3319E70B62E1}" srcOrd="3" destOrd="0" presId="urn:microsoft.com/office/officeart/2018/2/layout/IconCircleList"/>
    <dgm:cxn modelId="{30219622-E380-4DAF-A70F-49FB66747021}" type="presParOf" srcId="{13A128DE-58DE-495A-8DEE-A43ED1B816FC}" destId="{1DEA9DE6-A169-4F74-970F-ED79155EEA9C}" srcOrd="3" destOrd="0" presId="urn:microsoft.com/office/officeart/2018/2/layout/IconCircleList"/>
    <dgm:cxn modelId="{E87C8AF6-086A-4954-957B-F3CA73AA9372}" type="presParOf" srcId="{13A128DE-58DE-495A-8DEE-A43ED1B816FC}" destId="{D075FB9B-BE10-4830-BD4B-3A75C113C14B}" srcOrd="4" destOrd="0" presId="urn:microsoft.com/office/officeart/2018/2/layout/IconCircleList"/>
    <dgm:cxn modelId="{5E89D2B7-5EC1-43E6-96A8-FB491468C553}" type="presParOf" srcId="{D075FB9B-BE10-4830-BD4B-3A75C113C14B}" destId="{E11C6252-F606-4027-A1AF-F178190BAEAC}" srcOrd="0" destOrd="0" presId="urn:microsoft.com/office/officeart/2018/2/layout/IconCircleList"/>
    <dgm:cxn modelId="{FD63406B-E178-498B-AD8E-19DE47A2E829}" type="presParOf" srcId="{D075FB9B-BE10-4830-BD4B-3A75C113C14B}" destId="{FA7EBEF0-A2CE-45D4-9DCF-F9FF561BF7F2}" srcOrd="1" destOrd="0" presId="urn:microsoft.com/office/officeart/2018/2/layout/IconCircleList"/>
    <dgm:cxn modelId="{4398FB07-0838-4B6E-996A-9854672E8804}" type="presParOf" srcId="{D075FB9B-BE10-4830-BD4B-3A75C113C14B}" destId="{BB325EFC-1F5E-4BE0-8397-986A39AD5C99}" srcOrd="2" destOrd="0" presId="urn:microsoft.com/office/officeart/2018/2/layout/IconCircleList"/>
    <dgm:cxn modelId="{3046794D-5146-4ADC-AD67-32C772DD915F}" type="presParOf" srcId="{D075FB9B-BE10-4830-BD4B-3A75C113C14B}" destId="{CFB6A0BB-12F8-4DBC-BC3E-8450F5062AE0}" srcOrd="3" destOrd="0" presId="urn:microsoft.com/office/officeart/2018/2/layout/IconCircleList"/>
    <dgm:cxn modelId="{CAB85C55-15E1-42A8-9BBE-8434FF9CCD7B}" type="presParOf" srcId="{13A128DE-58DE-495A-8DEE-A43ED1B816FC}" destId="{023518CB-DECB-4B3D-8FCE-8ADD86DD3085}" srcOrd="5" destOrd="0" presId="urn:microsoft.com/office/officeart/2018/2/layout/IconCircleList"/>
    <dgm:cxn modelId="{C8EF5D17-4864-48D5-885E-C2F437C3D5BF}" type="presParOf" srcId="{13A128DE-58DE-495A-8DEE-A43ED1B816FC}" destId="{A51F4731-7A85-4EC9-9471-5D60C84309F8}" srcOrd="6" destOrd="0" presId="urn:microsoft.com/office/officeart/2018/2/layout/IconCircleList"/>
    <dgm:cxn modelId="{E895CEA5-CB42-4236-B0FB-ED684910F333}" type="presParOf" srcId="{A51F4731-7A85-4EC9-9471-5D60C84309F8}" destId="{55C270F2-0C92-4396-818E-729D8CC612F3}" srcOrd="0" destOrd="0" presId="urn:microsoft.com/office/officeart/2018/2/layout/IconCircleList"/>
    <dgm:cxn modelId="{DE61E170-3148-4AF1-954E-DEAF0552ACBD}" type="presParOf" srcId="{A51F4731-7A85-4EC9-9471-5D60C84309F8}" destId="{F5D62495-4C7F-46E2-B6C4-4D1FAB506147}" srcOrd="1" destOrd="0" presId="urn:microsoft.com/office/officeart/2018/2/layout/IconCircleList"/>
    <dgm:cxn modelId="{BF7EB9C6-07EE-48E8-BEFA-4EC8FDAE0241}" type="presParOf" srcId="{A51F4731-7A85-4EC9-9471-5D60C84309F8}" destId="{F78DA793-B21B-4936-90E2-1CDF7134FD6F}" srcOrd="2" destOrd="0" presId="urn:microsoft.com/office/officeart/2018/2/layout/IconCircleList"/>
    <dgm:cxn modelId="{84507A3D-0DE5-4598-A6E5-B85A6A7AD95F}" type="presParOf" srcId="{A51F4731-7A85-4EC9-9471-5D60C84309F8}" destId="{F149AC38-6108-4F9C-B6C4-5A875EE11B5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C6E4A-2165-4E61-A5A3-09226F85B3D7}">
      <dsp:nvSpPr>
        <dsp:cNvPr id="0" name=""/>
        <dsp:cNvSpPr/>
      </dsp:nvSpPr>
      <dsp:spPr>
        <a:xfrm>
          <a:off x="974063" y="0"/>
          <a:ext cx="1031575" cy="10109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04418-CD13-4EEA-A547-A9EA2894CB69}">
      <dsp:nvSpPr>
        <dsp:cNvPr id="0" name=""/>
        <dsp:cNvSpPr/>
      </dsp:nvSpPr>
      <dsp:spPr>
        <a:xfrm>
          <a:off x="16171" y="1098566"/>
          <a:ext cx="2947359" cy="43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Enabling good money management</a:t>
          </a:r>
        </a:p>
      </dsp:txBody>
      <dsp:txXfrm>
        <a:off x="16171" y="1098566"/>
        <a:ext cx="2947359" cy="433276"/>
      </dsp:txXfrm>
    </dsp:sp>
    <dsp:sp modelId="{9695C106-A067-4E30-9BFA-E4260928B356}">
      <dsp:nvSpPr>
        <dsp:cNvPr id="0" name=""/>
        <dsp:cNvSpPr/>
      </dsp:nvSpPr>
      <dsp:spPr>
        <a:xfrm>
          <a:off x="16171" y="1572580"/>
          <a:ext cx="2947359" cy="507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simplify the process of setting budgets, comparing products, and allow you to actively manage your money.</a:t>
          </a:r>
        </a:p>
      </dsp:txBody>
      <dsp:txXfrm>
        <a:off x="16171" y="1572580"/>
        <a:ext cx="2947359" cy="507887"/>
      </dsp:txXfrm>
    </dsp:sp>
    <dsp:sp modelId="{380BE36E-3E26-423A-8AF3-9E960EF934D0}">
      <dsp:nvSpPr>
        <dsp:cNvPr id="0" name=""/>
        <dsp:cNvSpPr/>
      </dsp:nvSpPr>
      <dsp:spPr>
        <a:xfrm>
          <a:off x="4437211" y="21766"/>
          <a:ext cx="1031575" cy="10109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406221-FC64-47E7-9E2B-28130E54BEB6}">
      <dsp:nvSpPr>
        <dsp:cNvPr id="0" name=""/>
        <dsp:cNvSpPr/>
      </dsp:nvSpPr>
      <dsp:spPr>
        <a:xfrm>
          <a:off x="3479319" y="1120332"/>
          <a:ext cx="2947359" cy="43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Offer an easy, integrated experience </a:t>
          </a:r>
        </a:p>
      </dsp:txBody>
      <dsp:txXfrm>
        <a:off x="3479319" y="1120332"/>
        <a:ext cx="2947359" cy="433276"/>
      </dsp:txXfrm>
    </dsp:sp>
    <dsp:sp modelId="{770B2061-FD78-4638-8BF6-86853F4D7D43}">
      <dsp:nvSpPr>
        <dsp:cNvPr id="0" name=""/>
        <dsp:cNvSpPr/>
      </dsp:nvSpPr>
      <dsp:spPr>
        <a:xfrm>
          <a:off x="3479319" y="1594347"/>
          <a:ext cx="2947359" cy="464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Choose any account, from any provider.</a:t>
          </a:r>
        </a:p>
        <a:p>
          <a:pPr marL="0" lvl="0" indent="0" algn="ctr" defTabSz="488950">
            <a:lnSpc>
              <a:spcPct val="100000"/>
            </a:lnSpc>
            <a:spcBef>
              <a:spcPct val="0"/>
            </a:spcBef>
            <a:spcAft>
              <a:spcPct val="35000"/>
            </a:spcAft>
            <a:buNone/>
          </a:pPr>
          <a:r>
            <a:rPr lang="en-US" sz="1100" kern="1200"/>
            <a:t>Leverage Open Banking to import your data. </a:t>
          </a:r>
        </a:p>
      </dsp:txBody>
      <dsp:txXfrm>
        <a:off x="3479319" y="1594347"/>
        <a:ext cx="2947359" cy="464353"/>
      </dsp:txXfrm>
    </dsp:sp>
    <dsp:sp modelId="{366E5397-A1FE-44AE-BC9A-B5FFBCF987C2}">
      <dsp:nvSpPr>
        <dsp:cNvPr id="0" name=""/>
        <dsp:cNvSpPr/>
      </dsp:nvSpPr>
      <dsp:spPr>
        <a:xfrm>
          <a:off x="7900358" y="21766"/>
          <a:ext cx="1031575" cy="10109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BDA9B-0928-4BB4-8047-FFE60C297F36}">
      <dsp:nvSpPr>
        <dsp:cNvPr id="0" name=""/>
        <dsp:cNvSpPr/>
      </dsp:nvSpPr>
      <dsp:spPr>
        <a:xfrm>
          <a:off x="6942466" y="1120332"/>
          <a:ext cx="2947359" cy="43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Privacy preserving technology</a:t>
          </a:r>
        </a:p>
      </dsp:txBody>
      <dsp:txXfrm>
        <a:off x="6942466" y="1120332"/>
        <a:ext cx="2947359" cy="433276"/>
      </dsp:txXfrm>
    </dsp:sp>
    <dsp:sp modelId="{73EBAC7D-4134-427D-925C-62A5C351F7A8}">
      <dsp:nvSpPr>
        <dsp:cNvPr id="0" name=""/>
        <dsp:cNvSpPr/>
      </dsp:nvSpPr>
      <dsp:spPr>
        <a:xfrm>
          <a:off x="6942466" y="1594347"/>
          <a:ext cx="2947359" cy="464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power of artificial intelligence on your device, keeping your data secure.  </a:t>
          </a:r>
        </a:p>
      </dsp:txBody>
      <dsp:txXfrm>
        <a:off x="6942466" y="1594347"/>
        <a:ext cx="2947359" cy="464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382AD-62C8-485B-9116-13FCFD472AA6}">
      <dsp:nvSpPr>
        <dsp:cNvPr id="0" name=""/>
        <dsp:cNvSpPr/>
      </dsp:nvSpPr>
      <dsp:spPr>
        <a:xfrm>
          <a:off x="1346400" y="40448"/>
          <a:ext cx="1048612" cy="1048612"/>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E98F2-92A9-4C57-BB32-EEDDC9194E3C}">
      <dsp:nvSpPr>
        <dsp:cNvPr id="0" name=""/>
        <dsp:cNvSpPr/>
      </dsp:nvSpPr>
      <dsp:spPr>
        <a:xfrm>
          <a:off x="1566609" y="260656"/>
          <a:ext cx="608195" cy="608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B0D3CF-624C-4299-9B76-FEDF94F94819}">
      <dsp:nvSpPr>
        <dsp:cNvPr id="0" name=""/>
        <dsp:cNvSpPr/>
      </dsp:nvSpPr>
      <dsp:spPr>
        <a:xfrm>
          <a:off x="2619715" y="40448"/>
          <a:ext cx="2471729" cy="104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Mobile is now the primary channel for consumers to do their banking. There is an emerging market for mobile money management apps independent from bank offerings.</a:t>
          </a:r>
        </a:p>
      </dsp:txBody>
      <dsp:txXfrm>
        <a:off x="2619715" y="40448"/>
        <a:ext cx="2471729" cy="1048612"/>
      </dsp:txXfrm>
    </dsp:sp>
    <dsp:sp modelId="{B8CBFEC1-A0EB-408C-90D8-C3918FFE0EA5}">
      <dsp:nvSpPr>
        <dsp:cNvPr id="0" name=""/>
        <dsp:cNvSpPr/>
      </dsp:nvSpPr>
      <dsp:spPr>
        <a:xfrm>
          <a:off x="5522125" y="40448"/>
          <a:ext cx="1048612" cy="1048612"/>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4378F-D0DC-4EBF-891B-5F6047AA5B9A}">
      <dsp:nvSpPr>
        <dsp:cNvPr id="0" name=""/>
        <dsp:cNvSpPr/>
      </dsp:nvSpPr>
      <dsp:spPr>
        <a:xfrm>
          <a:off x="5742333" y="260656"/>
          <a:ext cx="608195" cy="608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D5764-9F2F-4412-B060-3319E70B62E1}">
      <dsp:nvSpPr>
        <dsp:cNvPr id="0" name=""/>
        <dsp:cNvSpPr/>
      </dsp:nvSpPr>
      <dsp:spPr>
        <a:xfrm>
          <a:off x="6795440" y="40448"/>
          <a:ext cx="2471729" cy="104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Our Open Banking enabled app will give customers a clear integrated picture of their finances.</a:t>
          </a:r>
        </a:p>
      </dsp:txBody>
      <dsp:txXfrm>
        <a:off x="6795440" y="40448"/>
        <a:ext cx="2471729" cy="1048612"/>
      </dsp:txXfrm>
    </dsp:sp>
    <dsp:sp modelId="{E11C6252-F606-4027-A1AF-F178190BAEAC}">
      <dsp:nvSpPr>
        <dsp:cNvPr id="0" name=""/>
        <dsp:cNvSpPr/>
      </dsp:nvSpPr>
      <dsp:spPr>
        <a:xfrm>
          <a:off x="1346400" y="1535181"/>
          <a:ext cx="1048612" cy="1048612"/>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EBEF0-A2CE-45D4-9DCF-F9FF561BF7F2}">
      <dsp:nvSpPr>
        <dsp:cNvPr id="0" name=""/>
        <dsp:cNvSpPr/>
      </dsp:nvSpPr>
      <dsp:spPr>
        <a:xfrm>
          <a:off x="1566609" y="1755390"/>
          <a:ext cx="608195" cy="608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6A0BB-12F8-4DBC-BC3E-8450F5062AE0}">
      <dsp:nvSpPr>
        <dsp:cNvPr id="0" name=""/>
        <dsp:cNvSpPr/>
      </dsp:nvSpPr>
      <dsp:spPr>
        <a:xfrm>
          <a:off x="2619715" y="1535181"/>
          <a:ext cx="2471729" cy="104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Meet consumer demand for an easy money management experience that isn’t tied to one banking provider.</a:t>
          </a:r>
        </a:p>
      </dsp:txBody>
      <dsp:txXfrm>
        <a:off x="2619715" y="1535181"/>
        <a:ext cx="2471729" cy="1048612"/>
      </dsp:txXfrm>
    </dsp:sp>
    <dsp:sp modelId="{55C270F2-0C92-4396-818E-729D8CC612F3}">
      <dsp:nvSpPr>
        <dsp:cNvPr id="0" name=""/>
        <dsp:cNvSpPr/>
      </dsp:nvSpPr>
      <dsp:spPr>
        <a:xfrm>
          <a:off x="5522125" y="1535181"/>
          <a:ext cx="1048612" cy="1048612"/>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62495-4C7F-46E2-B6C4-4D1FAB506147}">
      <dsp:nvSpPr>
        <dsp:cNvPr id="0" name=""/>
        <dsp:cNvSpPr/>
      </dsp:nvSpPr>
      <dsp:spPr>
        <a:xfrm>
          <a:off x="5742333" y="1755390"/>
          <a:ext cx="608195" cy="608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9AC38-6108-4F9C-B6C4-5A875EE11B50}">
      <dsp:nvSpPr>
        <dsp:cNvPr id="0" name=""/>
        <dsp:cNvSpPr/>
      </dsp:nvSpPr>
      <dsp:spPr>
        <a:xfrm>
          <a:off x="6795440" y="1535181"/>
          <a:ext cx="2471729" cy="104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roadmap for the Consumer Data Right will allow us to </a:t>
          </a:r>
          <a:r>
            <a:rPr lang="en-US" sz="1100" kern="1200"/>
            <a:t>integrate energy / </a:t>
          </a:r>
          <a:r>
            <a:rPr lang="en-US" sz="1100" kern="1200" dirty="0"/>
            <a:t>telecommunication services – offering a revenue stream when we connect customers to providers.</a:t>
          </a:r>
        </a:p>
      </dsp:txBody>
      <dsp:txXfrm>
        <a:off x="6795440" y="1535181"/>
        <a:ext cx="2471729" cy="104861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29197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876E8-CC09-4713-BDA6-42255222457B}" type="datetimeFigureOut">
              <a:rPr lang="en-AU" smtClean="0"/>
              <a:t>13/12/2020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126132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5886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29918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67545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266070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977208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315843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121602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258158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876E8-CC09-4713-BDA6-42255222457B}" type="datetimeFigureOut">
              <a:rPr lang="en-AU" smtClean="0"/>
              <a:t>13/12/2020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97283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876E8-CC09-4713-BDA6-42255222457B}" type="datetimeFigureOut">
              <a:rPr lang="en-AU" smtClean="0"/>
              <a:t>13/12/2020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64644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876E8-CC09-4713-BDA6-42255222457B}" type="datetimeFigureOut">
              <a:rPr lang="en-AU" smtClean="0"/>
              <a:t>13/12/2020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66396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876E8-CC09-4713-BDA6-42255222457B}" type="datetimeFigureOut">
              <a:rPr lang="en-AU" smtClean="0"/>
              <a:t>13/12/2020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142628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876E8-CC09-4713-BDA6-42255222457B}" type="datetimeFigureOut">
              <a:rPr lang="en-AU" smtClean="0"/>
              <a:t>13/12/2020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380765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876E8-CC09-4713-BDA6-42255222457B}" type="datetimeFigureOut">
              <a:rPr lang="en-AU" smtClean="0"/>
              <a:t>13/12/2020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27329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77876E8-CC09-4713-BDA6-42255222457B}" type="datetimeFigureOut">
              <a:rPr lang="en-AU" smtClean="0"/>
              <a:t>13/12/2020</a:t>
            </a:fld>
            <a:endParaRPr lang="en-AU"/>
          </a:p>
        </p:txBody>
      </p:sp>
      <p:sp>
        <p:nvSpPr>
          <p:cNvPr id="6" name="Footer Placeholder 5"/>
          <p:cNvSpPr>
            <a:spLocks noGrp="1"/>
          </p:cNvSpPr>
          <p:nvPr>
            <p:ph type="ftr" sz="quarter" idx="11"/>
          </p:nvPr>
        </p:nvSpPr>
        <p:spPr>
          <a:xfrm>
            <a:off x="1141412" y="5883275"/>
            <a:ext cx="5105400" cy="365125"/>
          </a:xfrm>
        </p:spPr>
        <p:txBody>
          <a:bodyPr/>
          <a:lstStyle/>
          <a:p>
            <a:endParaRPr lang="en-AU"/>
          </a:p>
        </p:txBody>
      </p:sp>
      <p:sp>
        <p:nvSpPr>
          <p:cNvPr id="7" name="Slide Number Placeholder 6"/>
          <p:cNvSpPr>
            <a:spLocks noGrp="1"/>
          </p:cNvSpPr>
          <p:nvPr>
            <p:ph type="sldNum" sz="quarter" idx="12"/>
          </p:nvPr>
        </p:nvSpPr>
        <p:spPr>
          <a:xfrm>
            <a:off x="10742612" y="5883275"/>
            <a:ext cx="322567" cy="365125"/>
          </a:xfrm>
        </p:spPr>
        <p:txBody>
          <a:bodyPr/>
          <a:lstStyle/>
          <a:p>
            <a:fld id="{DACF9BBD-0F30-4B09-8926-3F6EDBE5F8A2}" type="slidenum">
              <a:rPr lang="en-AU" smtClean="0"/>
              <a:t>‹#›</a:t>
            </a:fld>
            <a:endParaRPr lang="en-AU"/>
          </a:p>
        </p:txBody>
      </p:sp>
    </p:spTree>
    <p:extLst>
      <p:ext uri="{BB962C8B-B14F-4D97-AF65-F5344CB8AC3E}">
        <p14:creationId xmlns:p14="http://schemas.microsoft.com/office/powerpoint/2010/main" val="163319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77876E8-CC09-4713-BDA6-42255222457B}" type="datetimeFigureOut">
              <a:rPr lang="en-AU" smtClean="0"/>
              <a:t>13/12/2020</a:t>
            </a:fld>
            <a:endParaRPr lang="en-A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A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ACF9BBD-0F30-4B09-8926-3F6EDBE5F8A2}" type="slidenum">
              <a:rPr lang="en-AU" smtClean="0"/>
              <a:t>‹#›</a:t>
            </a:fld>
            <a:endParaRPr lang="en-AU"/>
          </a:p>
        </p:txBody>
      </p:sp>
    </p:spTree>
    <p:extLst>
      <p:ext uri="{BB962C8B-B14F-4D97-AF65-F5344CB8AC3E}">
        <p14:creationId xmlns:p14="http://schemas.microsoft.com/office/powerpoint/2010/main" val="1217472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E1DC-9709-4945-9131-301922412BF5}"/>
              </a:ext>
            </a:extLst>
          </p:cNvPr>
          <p:cNvSpPr>
            <a:spLocks noGrp="1"/>
          </p:cNvSpPr>
          <p:nvPr>
            <p:ph type="ctrTitle"/>
          </p:nvPr>
        </p:nvSpPr>
        <p:spPr/>
        <p:txBody>
          <a:bodyPr/>
          <a:lstStyle/>
          <a:p>
            <a:r>
              <a:rPr lang="en-AU" dirty="0"/>
              <a:t>Firebreak</a:t>
            </a:r>
          </a:p>
        </p:txBody>
      </p:sp>
      <p:sp>
        <p:nvSpPr>
          <p:cNvPr id="3" name="Subtitle 2">
            <a:extLst>
              <a:ext uri="{FF2B5EF4-FFF2-40B4-BE49-F238E27FC236}">
                <a16:creationId xmlns:a16="http://schemas.microsoft.com/office/drawing/2014/main" id="{08CA2FCD-0F6F-4937-8151-38305DCCCB05}"/>
              </a:ext>
            </a:extLst>
          </p:cNvPr>
          <p:cNvSpPr>
            <a:spLocks noGrp="1"/>
          </p:cNvSpPr>
          <p:nvPr>
            <p:ph type="subTitle" idx="1"/>
          </p:nvPr>
        </p:nvSpPr>
        <p:spPr>
          <a:xfrm>
            <a:off x="1751012" y="3886200"/>
            <a:ext cx="8676222" cy="417352"/>
          </a:xfrm>
        </p:spPr>
        <p:txBody>
          <a:bodyPr/>
          <a:lstStyle/>
          <a:p>
            <a:r>
              <a:rPr lang="en-AU" dirty="0"/>
              <a:t>A new Money Management app.</a:t>
            </a:r>
          </a:p>
        </p:txBody>
      </p:sp>
    </p:spTree>
    <p:extLst>
      <p:ext uri="{BB962C8B-B14F-4D97-AF65-F5344CB8AC3E}">
        <p14:creationId xmlns:p14="http://schemas.microsoft.com/office/powerpoint/2010/main" val="24234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C9E82936-E8DB-4BD5-8AB6-F4444D5E02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0701" y="1550747"/>
            <a:ext cx="6270598" cy="4299547"/>
          </a:xfrm>
        </p:spPr>
      </p:pic>
      <p:pic>
        <p:nvPicPr>
          <p:cNvPr id="7" name="Content Placeholder 4" descr="Text&#10;&#10;Description automatically generated">
            <a:extLst>
              <a:ext uri="{FF2B5EF4-FFF2-40B4-BE49-F238E27FC236}">
                <a16:creationId xmlns:a16="http://schemas.microsoft.com/office/drawing/2014/main" id="{9104418D-82C2-4BC2-A93C-1ED404EE8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63" y="289249"/>
            <a:ext cx="3881535" cy="1261498"/>
          </a:xfrm>
          <a:prstGeom prst="rect">
            <a:avLst/>
          </a:prstGeom>
        </p:spPr>
      </p:pic>
    </p:spTree>
    <p:extLst>
      <p:ext uri="{BB962C8B-B14F-4D97-AF65-F5344CB8AC3E}">
        <p14:creationId xmlns:p14="http://schemas.microsoft.com/office/powerpoint/2010/main" val="211605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4BA5-DBDF-4133-B412-8C0882AA3E6B}"/>
              </a:ext>
            </a:extLst>
          </p:cNvPr>
          <p:cNvSpPr>
            <a:spLocks noGrp="1"/>
          </p:cNvSpPr>
          <p:nvPr>
            <p:ph type="title"/>
          </p:nvPr>
        </p:nvSpPr>
        <p:spPr>
          <a:xfrm>
            <a:off x="1141413" y="1550746"/>
            <a:ext cx="9905998" cy="963853"/>
          </a:xfrm>
        </p:spPr>
        <p:txBody>
          <a:bodyPr/>
          <a:lstStyle/>
          <a:p>
            <a:r>
              <a:rPr lang="en-AU" b="1" dirty="0"/>
              <a:t>Why?</a:t>
            </a:r>
            <a:endParaRPr lang="en-AU" dirty="0"/>
          </a:p>
        </p:txBody>
      </p:sp>
      <p:sp>
        <p:nvSpPr>
          <p:cNvPr id="3" name="Content Placeholder 2">
            <a:extLst>
              <a:ext uri="{FF2B5EF4-FFF2-40B4-BE49-F238E27FC236}">
                <a16:creationId xmlns:a16="http://schemas.microsoft.com/office/drawing/2014/main" id="{B9FE7BE8-9FA9-4176-9CCB-38FDE574E745}"/>
              </a:ext>
            </a:extLst>
          </p:cNvPr>
          <p:cNvSpPr>
            <a:spLocks noGrp="1"/>
          </p:cNvSpPr>
          <p:nvPr>
            <p:ph idx="1"/>
          </p:nvPr>
        </p:nvSpPr>
        <p:spPr/>
        <p:txBody>
          <a:bodyPr>
            <a:normAutofit fontScale="62500" lnSpcReduction="20000"/>
          </a:bodyPr>
          <a:lstStyle/>
          <a:p>
            <a:r>
              <a:rPr lang="en-US" dirty="0"/>
              <a:t>FIRE is an acronym for an emerging philosophy of money management - ‘Financial Independence and Retire Early’. </a:t>
            </a:r>
          </a:p>
          <a:p>
            <a:r>
              <a:rPr lang="en-US" dirty="0"/>
              <a:t>The aim is to control spending and maximize the value of every dollar on the way to generating wealth and independence.</a:t>
            </a:r>
          </a:p>
          <a:p>
            <a:r>
              <a:rPr lang="en-US" b="1" dirty="0"/>
              <a:t>Our app helps you take this level of control over your money.</a:t>
            </a:r>
          </a:p>
          <a:p>
            <a:pPr marL="0" indent="0">
              <a:buNone/>
            </a:pPr>
            <a:endParaRPr lang="en-US" dirty="0"/>
          </a:p>
          <a:p>
            <a:r>
              <a:rPr lang="en-US" dirty="0"/>
              <a:t>Break away from the limitations of your bank and their mobile app. Choose the accounts that work for you, even if they’re with different banks. Bring all the data into Firebreak. Track your spending. Set goals, and measure progress toward them.</a:t>
            </a:r>
          </a:p>
          <a:p>
            <a:r>
              <a:rPr lang="en-US" b="1" dirty="0"/>
              <a:t>Our app helps you achieve your goals.</a:t>
            </a:r>
          </a:p>
          <a:p>
            <a:pPr marL="0" indent="0">
              <a:buNone/>
            </a:pPr>
            <a:endParaRPr lang="en-US" dirty="0"/>
          </a:p>
          <a:p>
            <a:r>
              <a:rPr lang="en-US" dirty="0"/>
              <a:t>A firebreak is a buffer zone of cleared land used to control the spread of wildfire and protect valuable assets.</a:t>
            </a:r>
          </a:p>
          <a:p>
            <a:r>
              <a:rPr lang="en-US" b="1" dirty="0"/>
              <a:t>Firebreak app helps you build a buffer around your finances, protecting yourself.</a:t>
            </a:r>
            <a:endParaRPr lang="en-US" dirty="0"/>
          </a:p>
          <a:p>
            <a:endParaRPr lang="en-AU" dirty="0"/>
          </a:p>
        </p:txBody>
      </p:sp>
      <p:pic>
        <p:nvPicPr>
          <p:cNvPr id="4" name="Content Placeholder 4" descr="Text&#10;&#10;Description automatically generated">
            <a:extLst>
              <a:ext uri="{FF2B5EF4-FFF2-40B4-BE49-F238E27FC236}">
                <a16:creationId xmlns:a16="http://schemas.microsoft.com/office/drawing/2014/main" id="{9FCD6983-A69E-4CD9-B5BD-FF0396157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289249"/>
            <a:ext cx="3881535" cy="1261498"/>
          </a:xfrm>
          <a:prstGeom prst="rect">
            <a:avLst/>
          </a:prstGeom>
        </p:spPr>
      </p:pic>
    </p:spTree>
    <p:extLst>
      <p:ext uri="{BB962C8B-B14F-4D97-AF65-F5344CB8AC3E}">
        <p14:creationId xmlns:p14="http://schemas.microsoft.com/office/powerpoint/2010/main" val="86564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615B-67E8-4ACE-9B60-8119FFDBF351}"/>
              </a:ext>
            </a:extLst>
          </p:cNvPr>
          <p:cNvSpPr>
            <a:spLocks noGrp="1"/>
          </p:cNvSpPr>
          <p:nvPr>
            <p:ph type="title"/>
          </p:nvPr>
        </p:nvSpPr>
        <p:spPr>
          <a:xfrm>
            <a:off x="1143001" y="1635968"/>
            <a:ext cx="9905998" cy="631971"/>
          </a:xfrm>
        </p:spPr>
        <p:txBody>
          <a:bodyPr/>
          <a:lstStyle/>
          <a:p>
            <a:r>
              <a:rPr lang="en-AU" b="1" dirty="0"/>
              <a:t>Solving Problems</a:t>
            </a:r>
            <a:endParaRPr lang="en-AU" dirty="0"/>
          </a:p>
        </p:txBody>
      </p:sp>
      <p:graphicFrame>
        <p:nvGraphicFramePr>
          <p:cNvPr id="9" name="Content Placeholder 2">
            <a:extLst>
              <a:ext uri="{FF2B5EF4-FFF2-40B4-BE49-F238E27FC236}">
                <a16:creationId xmlns:a16="http://schemas.microsoft.com/office/drawing/2014/main" id="{B3947F4F-8664-41F4-8849-5CB896E897E1}"/>
              </a:ext>
            </a:extLst>
          </p:cNvPr>
          <p:cNvGraphicFramePr>
            <a:graphicFrameLocks noGrp="1"/>
          </p:cNvGraphicFramePr>
          <p:nvPr>
            <p:ph idx="1"/>
            <p:extLst>
              <p:ext uri="{D42A27DB-BD31-4B8C-83A1-F6EECF244321}">
                <p14:modId xmlns:p14="http://schemas.microsoft.com/office/powerpoint/2010/main" val="1547642870"/>
              </p:ext>
            </p:extLst>
          </p:nvPr>
        </p:nvGraphicFramePr>
        <p:xfrm>
          <a:off x="1143001" y="2509594"/>
          <a:ext cx="9905998" cy="2080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4" descr="Text&#10;&#10;Description automatically generated">
            <a:extLst>
              <a:ext uri="{FF2B5EF4-FFF2-40B4-BE49-F238E27FC236}">
                <a16:creationId xmlns:a16="http://schemas.microsoft.com/office/drawing/2014/main" id="{AD143416-AE9C-4DC5-9A70-9A43C2214B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563" y="289249"/>
            <a:ext cx="3881535" cy="1261498"/>
          </a:xfrm>
          <a:prstGeom prst="rect">
            <a:avLst/>
          </a:prstGeom>
        </p:spPr>
      </p:pic>
    </p:spTree>
    <p:extLst>
      <p:ext uri="{BB962C8B-B14F-4D97-AF65-F5344CB8AC3E}">
        <p14:creationId xmlns:p14="http://schemas.microsoft.com/office/powerpoint/2010/main" val="349013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277A6C-AD57-488C-A903-9F993DA82F0B}"/>
              </a:ext>
            </a:extLst>
          </p:cNvPr>
          <p:cNvSpPr txBox="1">
            <a:spLocks/>
          </p:cNvSpPr>
          <p:nvPr/>
        </p:nvSpPr>
        <p:spPr>
          <a:xfrm>
            <a:off x="1143001" y="3322039"/>
            <a:ext cx="9905998" cy="6319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AU" b="1" dirty="0"/>
          </a:p>
        </p:txBody>
      </p:sp>
      <p:sp>
        <p:nvSpPr>
          <p:cNvPr id="6" name="Title 1">
            <a:extLst>
              <a:ext uri="{FF2B5EF4-FFF2-40B4-BE49-F238E27FC236}">
                <a16:creationId xmlns:a16="http://schemas.microsoft.com/office/drawing/2014/main" id="{2C891A6A-4043-4298-B1DD-D027A4967311}"/>
              </a:ext>
            </a:extLst>
          </p:cNvPr>
          <p:cNvSpPr>
            <a:spLocks noGrp="1"/>
          </p:cNvSpPr>
          <p:nvPr>
            <p:ph type="title"/>
          </p:nvPr>
        </p:nvSpPr>
        <p:spPr>
          <a:xfrm>
            <a:off x="1143001" y="1635968"/>
            <a:ext cx="9905998" cy="631971"/>
          </a:xfrm>
        </p:spPr>
        <p:txBody>
          <a:bodyPr/>
          <a:lstStyle/>
          <a:p>
            <a:r>
              <a:rPr lang="en-AU" b="1" dirty="0"/>
              <a:t>Delivering on Potential</a:t>
            </a:r>
          </a:p>
        </p:txBody>
      </p:sp>
      <p:pic>
        <p:nvPicPr>
          <p:cNvPr id="7" name="Content Placeholder 4" descr="Text&#10;&#10;Description automatically generated">
            <a:extLst>
              <a:ext uri="{FF2B5EF4-FFF2-40B4-BE49-F238E27FC236}">
                <a16:creationId xmlns:a16="http://schemas.microsoft.com/office/drawing/2014/main" id="{FA6CAD48-DDC8-447F-ABC7-3EDC49E9F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289249"/>
            <a:ext cx="3881535" cy="1261498"/>
          </a:xfrm>
          <a:prstGeom prst="rect">
            <a:avLst/>
          </a:prstGeom>
        </p:spPr>
      </p:pic>
      <p:graphicFrame>
        <p:nvGraphicFramePr>
          <p:cNvPr id="9" name="Content Placeholder 2">
            <a:extLst>
              <a:ext uri="{FF2B5EF4-FFF2-40B4-BE49-F238E27FC236}">
                <a16:creationId xmlns:a16="http://schemas.microsoft.com/office/drawing/2014/main" id="{1B1255D7-C1E1-4FC2-B6B5-AF26B5FBF326}"/>
              </a:ext>
            </a:extLst>
          </p:cNvPr>
          <p:cNvGraphicFramePr/>
          <p:nvPr>
            <p:extLst>
              <p:ext uri="{D42A27DB-BD31-4B8C-83A1-F6EECF244321}">
                <p14:modId xmlns:p14="http://schemas.microsoft.com/office/powerpoint/2010/main" val="3642635323"/>
              </p:ext>
            </p:extLst>
          </p:nvPr>
        </p:nvGraphicFramePr>
        <p:xfrm>
          <a:off x="435429" y="2597790"/>
          <a:ext cx="10613570" cy="262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299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17</TotalTime>
  <Words>311</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Mesh</vt:lpstr>
      <vt:lpstr>Firebreak</vt:lpstr>
      <vt:lpstr>PowerPoint Presentation</vt:lpstr>
      <vt:lpstr>Why?</vt:lpstr>
      <vt:lpstr>Solving Problems</vt:lpstr>
      <vt:lpstr>Delivering on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Firebreak</dc:title>
  <dc:creator>Tim Johns</dc:creator>
  <cp:lastModifiedBy>Tim Johns</cp:lastModifiedBy>
  <cp:revision>1</cp:revision>
  <dcterms:created xsi:type="dcterms:W3CDTF">2020-12-13T09:02:15Z</dcterms:created>
  <dcterms:modified xsi:type="dcterms:W3CDTF">2020-12-13T09:19:40Z</dcterms:modified>
</cp:coreProperties>
</file>